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1" r:id="rId4"/>
    <p:sldId id="286" r:id="rId5"/>
    <p:sldId id="287" r:id="rId6"/>
    <p:sldId id="288" r:id="rId7"/>
    <p:sldId id="289" r:id="rId8"/>
    <p:sldId id="290" r:id="rId9"/>
    <p:sldId id="268" r:id="rId10"/>
    <p:sldId id="277" r:id="rId11"/>
    <p:sldId id="265" r:id="rId12"/>
    <p:sldId id="280" r:id="rId13"/>
    <p:sldId id="304" r:id="rId14"/>
    <p:sldId id="281" r:id="rId15"/>
    <p:sldId id="276" r:id="rId16"/>
    <p:sldId id="267" r:id="rId17"/>
    <p:sldId id="271" r:id="rId18"/>
    <p:sldId id="282" r:id="rId19"/>
    <p:sldId id="294" r:id="rId20"/>
    <p:sldId id="283" r:id="rId21"/>
    <p:sldId id="295" r:id="rId22"/>
    <p:sldId id="284" r:id="rId23"/>
    <p:sldId id="296" r:id="rId24"/>
    <p:sldId id="270" r:id="rId25"/>
    <p:sldId id="297" r:id="rId26"/>
    <p:sldId id="292" r:id="rId27"/>
    <p:sldId id="275" r:id="rId28"/>
    <p:sldId id="274" r:id="rId29"/>
    <p:sldId id="272" r:id="rId30"/>
    <p:sldId id="298" r:id="rId31"/>
    <p:sldId id="278" r:id="rId32"/>
    <p:sldId id="301" r:id="rId33"/>
    <p:sldId id="299" r:id="rId34"/>
    <p:sldId id="302" r:id="rId35"/>
    <p:sldId id="293" r:id="rId36"/>
    <p:sldId id="303" r:id="rId37"/>
    <p:sldId id="279" r:id="rId38"/>
    <p:sldId id="25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F2212-AFCA-4112-999B-D70E75748758}" v="326" dt="2024-04-10T12:17:35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109" d="100"/>
          <a:sy n="109" d="100"/>
        </p:scale>
        <p:origin x="1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OHearn" userId="6f6ad4eeb08ef459" providerId="LiveId" clId="{74CF2212-AFCA-4112-999B-D70E75748758}"/>
    <pc:docChg chg="undo redo custSel addSld delSld modSld sldOrd modMainMaster">
      <pc:chgData name="Steve OHearn" userId="6f6ad4eeb08ef459" providerId="LiveId" clId="{74CF2212-AFCA-4112-999B-D70E75748758}" dt="2024-04-10T12:25:42.314" v="11109" actId="20577"/>
      <pc:docMkLst>
        <pc:docMk/>
      </pc:docMkLst>
      <pc:sldChg chg="modSp mod modTransition">
        <pc:chgData name="Steve OHearn" userId="6f6ad4eeb08ef459" providerId="LiveId" clId="{74CF2212-AFCA-4112-999B-D70E75748758}" dt="2024-04-10T03:44:53.478" v="9028"/>
        <pc:sldMkLst>
          <pc:docMk/>
          <pc:sldMk cId="1241518163" sldId="256"/>
        </pc:sldMkLst>
        <pc:spChg chg="mod">
          <ac:chgData name="Steve OHearn" userId="6f6ad4eeb08ef459" providerId="LiveId" clId="{74CF2212-AFCA-4112-999B-D70E75748758}" dt="2024-04-09T02:54:55.186" v="10" actId="12788"/>
          <ac:spMkLst>
            <pc:docMk/>
            <pc:sldMk cId="1241518163" sldId="256"/>
            <ac:spMk id="4" creationId="{3A5B26DC-45FA-A0A3-FFDF-C3ECC60606B6}"/>
          </ac:spMkLst>
        </pc:spChg>
        <pc:spChg chg="mod">
          <ac:chgData name="Steve OHearn" userId="6f6ad4eeb08ef459" providerId="LiveId" clId="{74CF2212-AFCA-4112-999B-D70E75748758}" dt="2024-04-09T02:54:55.186" v="10" actId="12788"/>
          <ac:spMkLst>
            <pc:docMk/>
            <pc:sldMk cId="1241518163" sldId="256"/>
            <ac:spMk id="5" creationId="{E8006F41-FE55-833C-D62C-4A4A014C9E81}"/>
          </ac:spMkLst>
        </pc:spChg>
        <pc:spChg chg="mod">
          <ac:chgData name="Steve OHearn" userId="6f6ad4eeb08ef459" providerId="LiveId" clId="{74CF2212-AFCA-4112-999B-D70E75748758}" dt="2024-04-09T02:54:55.186" v="10" actId="12788"/>
          <ac:spMkLst>
            <pc:docMk/>
            <pc:sldMk cId="1241518163" sldId="256"/>
            <ac:spMk id="6" creationId="{90A8F30B-7774-7657-8BC9-C865C194272B}"/>
          </ac:spMkLst>
        </pc:spChg>
      </pc:sldChg>
      <pc:sldChg chg="addSp modSp add mod modTransition">
        <pc:chgData name="Steve OHearn" userId="6f6ad4eeb08ef459" providerId="LiveId" clId="{74CF2212-AFCA-4112-999B-D70E75748758}" dt="2024-04-10T03:44:53.478" v="9028"/>
        <pc:sldMkLst>
          <pc:docMk/>
          <pc:sldMk cId="2083390138" sldId="257"/>
        </pc:sldMkLst>
        <pc:spChg chg="add mod">
          <ac:chgData name="Steve OHearn" userId="6f6ad4eeb08ef459" providerId="LiveId" clId="{74CF2212-AFCA-4112-999B-D70E75748758}" dt="2024-04-09T02:56:52.052" v="80" actId="465"/>
          <ac:spMkLst>
            <pc:docMk/>
            <pc:sldMk cId="2083390138" sldId="257"/>
            <ac:spMk id="2" creationId="{F5C09538-1DBF-E072-3F95-A9345E487966}"/>
          </ac:spMkLst>
        </pc:spChg>
        <pc:spChg chg="mod">
          <ac:chgData name="Steve OHearn" userId="6f6ad4eeb08ef459" providerId="LiveId" clId="{74CF2212-AFCA-4112-999B-D70E75748758}" dt="2024-04-09T02:56:46.206" v="79" actId="12788"/>
          <ac:spMkLst>
            <pc:docMk/>
            <pc:sldMk cId="2083390138" sldId="257"/>
            <ac:spMk id="4" creationId="{3A5B26DC-45FA-A0A3-FFDF-C3ECC60606B6}"/>
          </ac:spMkLst>
        </pc:spChg>
        <pc:spChg chg="mod">
          <ac:chgData name="Steve OHearn" userId="6f6ad4eeb08ef459" providerId="LiveId" clId="{74CF2212-AFCA-4112-999B-D70E75748758}" dt="2024-04-09T02:56:46.206" v="79" actId="12788"/>
          <ac:spMkLst>
            <pc:docMk/>
            <pc:sldMk cId="2083390138" sldId="257"/>
            <ac:spMk id="5" creationId="{E8006F41-FE55-833C-D62C-4A4A014C9E81}"/>
          </ac:spMkLst>
        </pc:spChg>
        <pc:spChg chg="mod">
          <ac:chgData name="Steve OHearn" userId="6f6ad4eeb08ef459" providerId="LiveId" clId="{74CF2212-AFCA-4112-999B-D70E75748758}" dt="2024-04-09T02:56:52.052" v="80" actId="465"/>
          <ac:spMkLst>
            <pc:docMk/>
            <pc:sldMk cId="2083390138" sldId="257"/>
            <ac:spMk id="6" creationId="{90A8F30B-7774-7657-8BC9-C865C194272B}"/>
          </ac:spMkLst>
        </pc:spChg>
      </pc:sldChg>
      <pc:sldChg chg="addSp modSp new del mod ord setBg">
        <pc:chgData name="Steve OHearn" userId="6f6ad4eeb08ef459" providerId="LiveId" clId="{74CF2212-AFCA-4112-999B-D70E75748758}" dt="2024-04-10T00:39:35.519" v="8678" actId="2696"/>
        <pc:sldMkLst>
          <pc:docMk/>
          <pc:sldMk cId="2245304196" sldId="258"/>
        </pc:sldMkLst>
        <pc:spChg chg="mod">
          <ac:chgData name="Steve OHearn" userId="6f6ad4eeb08ef459" providerId="LiveId" clId="{74CF2212-AFCA-4112-999B-D70E75748758}" dt="2024-04-09T20:39:54.118" v="1294" actId="20577"/>
          <ac:spMkLst>
            <pc:docMk/>
            <pc:sldMk cId="2245304196" sldId="258"/>
            <ac:spMk id="2" creationId="{45F5CE1E-4A99-A4EF-870E-6F4145AF75CA}"/>
          </ac:spMkLst>
        </pc:spChg>
        <pc:spChg chg="mod">
          <ac:chgData name="Steve OHearn" userId="6f6ad4eeb08ef459" providerId="LiveId" clId="{74CF2212-AFCA-4112-999B-D70E75748758}" dt="2024-04-09T20:51:21.436" v="2371" actId="20577"/>
          <ac:spMkLst>
            <pc:docMk/>
            <pc:sldMk cId="2245304196" sldId="258"/>
            <ac:spMk id="3" creationId="{FA0770F8-1A63-C4D4-0DBD-1F39DCBA9B92}"/>
          </ac:spMkLst>
        </pc:spChg>
        <pc:spChg chg="add mod">
          <ac:chgData name="Steve OHearn" userId="6f6ad4eeb08ef459" providerId="LiveId" clId="{74CF2212-AFCA-4112-999B-D70E75748758}" dt="2024-04-09T17:02:56.202" v="844" actId="767"/>
          <ac:spMkLst>
            <pc:docMk/>
            <pc:sldMk cId="2245304196" sldId="258"/>
            <ac:spMk id="4" creationId="{3F54EA44-040D-CFC9-A921-6BA0EA492155}"/>
          </ac:spMkLst>
        </pc:spChg>
        <pc:spChg chg="add">
          <ac:chgData name="Steve OHearn" userId="6f6ad4eeb08ef459" providerId="LiveId" clId="{74CF2212-AFCA-4112-999B-D70E75748758}" dt="2024-04-09T05:31:21.033" v="842" actId="26606"/>
          <ac:spMkLst>
            <pc:docMk/>
            <pc:sldMk cId="2245304196" sldId="258"/>
            <ac:spMk id="8" creationId="{A7AE9375-4664-4DB2-922D-2782A6E439AC}"/>
          </ac:spMkLst>
        </pc:spChg>
        <pc:spChg chg="add">
          <ac:chgData name="Steve OHearn" userId="6f6ad4eeb08ef459" providerId="LiveId" clId="{74CF2212-AFCA-4112-999B-D70E75748758}" dt="2024-04-09T05:31:21.033" v="842" actId="26606"/>
          <ac:spMkLst>
            <pc:docMk/>
            <pc:sldMk cId="2245304196" sldId="258"/>
            <ac:spMk id="12" creationId="{9DD005C1-8C51-42D6-9BEE-B9B83849743D}"/>
          </ac:spMkLst>
        </pc:spChg>
        <pc:picChg chg="add mod">
          <ac:chgData name="Steve OHearn" userId="6f6ad4eeb08ef459" providerId="LiveId" clId="{74CF2212-AFCA-4112-999B-D70E75748758}" dt="2024-04-09T20:43:25.885" v="1815" actId="962"/>
          <ac:picMkLst>
            <pc:docMk/>
            <pc:sldMk cId="2245304196" sldId="258"/>
            <ac:picMk id="6" creationId="{1012EA97-BFFE-75BB-4C72-D655156D2B67}"/>
          </ac:picMkLst>
        </pc:picChg>
        <pc:cxnChg chg="add">
          <ac:chgData name="Steve OHearn" userId="6f6ad4eeb08ef459" providerId="LiveId" clId="{74CF2212-AFCA-4112-999B-D70E75748758}" dt="2024-04-09T05:31:21.033" v="842" actId="26606"/>
          <ac:cxnSpMkLst>
            <pc:docMk/>
            <pc:sldMk cId="2245304196" sldId="258"/>
            <ac:cxnSpMk id="10" creationId="{EE504C98-6397-41C1-A8D8-2D9C4ED307E0}"/>
          </ac:cxnSpMkLst>
        </pc:cxnChg>
      </pc:sldChg>
      <pc:sldChg chg="addSp delSp modSp add mod modTransition">
        <pc:chgData name="Steve OHearn" userId="6f6ad4eeb08ef459" providerId="LiveId" clId="{74CF2212-AFCA-4112-999B-D70E75748758}" dt="2024-04-10T03:44:53.478" v="9028"/>
        <pc:sldMkLst>
          <pc:docMk/>
          <pc:sldMk cId="1030541900" sldId="259"/>
        </pc:sldMkLst>
        <pc:spChg chg="add mod">
          <ac:chgData name="Steve OHearn" userId="6f6ad4eeb08ef459" providerId="LiveId" clId="{74CF2212-AFCA-4112-999B-D70E75748758}" dt="2024-04-10T00:14:41.536" v="8105" actId="207"/>
          <ac:spMkLst>
            <pc:docMk/>
            <pc:sldMk cId="1030541900" sldId="259"/>
            <ac:spMk id="2" creationId="{0B548E4D-E4C4-E575-F061-7093750BCF90}"/>
          </ac:spMkLst>
        </pc:spChg>
        <pc:spChg chg="add mod">
          <ac:chgData name="Steve OHearn" userId="6f6ad4eeb08ef459" providerId="LiveId" clId="{74CF2212-AFCA-4112-999B-D70E75748758}" dt="2024-04-10T00:07:00.954" v="6982" actId="1076"/>
          <ac:spMkLst>
            <pc:docMk/>
            <pc:sldMk cId="1030541900" sldId="259"/>
            <ac:spMk id="3" creationId="{DA2079C1-DB8F-3127-A0C8-B68D57F23EA1}"/>
          </ac:spMkLst>
        </pc:spChg>
        <pc:spChg chg="mod">
          <ac:chgData name="Steve OHearn" userId="6f6ad4eeb08ef459" providerId="LiveId" clId="{74CF2212-AFCA-4112-999B-D70E75748758}" dt="2024-04-09T02:59:22.951" v="140" actId="1076"/>
          <ac:spMkLst>
            <pc:docMk/>
            <pc:sldMk cId="1030541900" sldId="259"/>
            <ac:spMk id="4" creationId="{3A5B26DC-45FA-A0A3-FFDF-C3ECC60606B6}"/>
          </ac:spMkLst>
        </pc:spChg>
        <pc:spChg chg="add mod">
          <ac:chgData name="Steve OHearn" userId="6f6ad4eeb08ef459" providerId="LiveId" clId="{74CF2212-AFCA-4112-999B-D70E75748758}" dt="2024-04-10T00:06:46.773" v="6979" actId="1037"/>
          <ac:spMkLst>
            <pc:docMk/>
            <pc:sldMk cId="1030541900" sldId="259"/>
            <ac:spMk id="5" creationId="{30DDC203-E452-6187-CE86-A5567B2DD43B}"/>
          </ac:spMkLst>
        </pc:spChg>
        <pc:spChg chg="del mod">
          <ac:chgData name="Steve OHearn" userId="6f6ad4eeb08ef459" providerId="LiveId" clId="{74CF2212-AFCA-4112-999B-D70E75748758}" dt="2024-04-09T02:57:29.180" v="89" actId="478"/>
          <ac:spMkLst>
            <pc:docMk/>
            <pc:sldMk cId="1030541900" sldId="259"/>
            <ac:spMk id="5" creationId="{E8006F41-FE55-833C-D62C-4A4A014C9E81}"/>
          </ac:spMkLst>
        </pc:spChg>
        <pc:spChg chg="del mod">
          <ac:chgData name="Steve OHearn" userId="6f6ad4eeb08ef459" providerId="LiveId" clId="{74CF2212-AFCA-4112-999B-D70E75748758}" dt="2024-04-09T02:57:28.018" v="88" actId="478"/>
          <ac:spMkLst>
            <pc:docMk/>
            <pc:sldMk cId="1030541900" sldId="259"/>
            <ac:spMk id="6" creationId="{90A8F30B-7774-7657-8BC9-C865C194272B}"/>
          </ac:spMkLst>
        </pc:spChg>
        <pc:spChg chg="add mod">
          <ac:chgData name="Steve OHearn" userId="6f6ad4eeb08ef459" providerId="LiveId" clId="{74CF2212-AFCA-4112-999B-D70E75748758}" dt="2024-04-10T00:05:52.948" v="6903" actId="20577"/>
          <ac:spMkLst>
            <pc:docMk/>
            <pc:sldMk cId="1030541900" sldId="259"/>
            <ac:spMk id="6" creationId="{977DCD04-DA32-7591-1E65-D20684A1D0B4}"/>
          </ac:spMkLst>
        </pc:spChg>
        <pc:spChg chg="add mod">
          <ac:chgData name="Steve OHearn" userId="6f6ad4eeb08ef459" providerId="LiveId" clId="{74CF2212-AFCA-4112-999B-D70E75748758}" dt="2024-04-10T00:07:07.230" v="6983" actId="1076"/>
          <ac:spMkLst>
            <pc:docMk/>
            <pc:sldMk cId="1030541900" sldId="259"/>
            <ac:spMk id="7" creationId="{F2E518BD-1B02-7134-E384-2EC3CD47EB1A}"/>
          </ac:spMkLst>
        </pc:spChg>
        <pc:spChg chg="add mod">
          <ac:chgData name="Steve OHearn" userId="6f6ad4eeb08ef459" providerId="LiveId" clId="{74CF2212-AFCA-4112-999B-D70E75748758}" dt="2024-04-10T00:07:10.760" v="6984" actId="1076"/>
          <ac:spMkLst>
            <pc:docMk/>
            <pc:sldMk cId="1030541900" sldId="259"/>
            <ac:spMk id="8" creationId="{D56008BA-22E1-2D2F-C0B8-62E31D724549}"/>
          </ac:spMkLst>
        </pc:spChg>
        <pc:spChg chg="add mod">
          <ac:chgData name="Steve OHearn" userId="6f6ad4eeb08ef459" providerId="LiveId" clId="{74CF2212-AFCA-4112-999B-D70E75748758}" dt="2024-04-10T00:15:25.036" v="8256" actId="1037"/>
          <ac:spMkLst>
            <pc:docMk/>
            <pc:sldMk cId="1030541900" sldId="259"/>
            <ac:spMk id="9" creationId="{261E28BD-ABDD-A6F8-B72A-5E4E89EE5AC3}"/>
          </ac:spMkLst>
        </pc:spChg>
        <pc:spChg chg="add del mod">
          <ac:chgData name="Steve OHearn" userId="6f6ad4eeb08ef459" providerId="LiveId" clId="{74CF2212-AFCA-4112-999B-D70E75748758}" dt="2024-04-10T00:14:37.876" v="8104" actId="478"/>
          <ac:spMkLst>
            <pc:docMk/>
            <pc:sldMk cId="1030541900" sldId="259"/>
            <ac:spMk id="10" creationId="{6C3E0314-0B28-7FB8-4CB2-F99AB1EF0B42}"/>
          </ac:spMkLst>
        </pc:spChg>
      </pc:sldChg>
      <pc:sldChg chg="addSp modSp add del mod modTransition">
        <pc:chgData name="Steve OHearn" userId="6f6ad4eeb08ef459" providerId="LiveId" clId="{74CF2212-AFCA-4112-999B-D70E75748758}" dt="2024-04-10T00:13:04.997" v="8090" actId="2696"/>
        <pc:sldMkLst>
          <pc:docMk/>
          <pc:sldMk cId="1356008199" sldId="260"/>
        </pc:sldMkLst>
        <pc:spChg chg="mod">
          <ac:chgData name="Steve OHearn" userId="6f6ad4eeb08ef459" providerId="LiveId" clId="{74CF2212-AFCA-4112-999B-D70E75748758}" dt="2024-04-09T03:02:06.868" v="265" actId="207"/>
          <ac:spMkLst>
            <pc:docMk/>
            <pc:sldMk cId="1356008199" sldId="260"/>
            <ac:spMk id="2" creationId="{0B548E4D-E4C4-E575-F061-7093750BCF90}"/>
          </ac:spMkLst>
        </pc:spChg>
        <pc:spChg chg="mod">
          <ac:chgData name="Steve OHearn" userId="6f6ad4eeb08ef459" providerId="LiveId" clId="{74CF2212-AFCA-4112-999B-D70E75748758}" dt="2024-04-09T03:02:19.801" v="267" actId="207"/>
          <ac:spMkLst>
            <pc:docMk/>
            <pc:sldMk cId="1356008199" sldId="260"/>
            <ac:spMk id="5" creationId="{30DDC203-E452-6187-CE86-A5567B2DD43B}"/>
          </ac:spMkLst>
        </pc:spChg>
        <pc:spChg chg="mod">
          <ac:chgData name="Steve OHearn" userId="6f6ad4eeb08ef459" providerId="LiveId" clId="{74CF2212-AFCA-4112-999B-D70E75748758}" dt="2024-04-09T03:03:05.824" v="374" actId="1076"/>
          <ac:spMkLst>
            <pc:docMk/>
            <pc:sldMk cId="1356008199" sldId="260"/>
            <ac:spMk id="9" creationId="{261E28BD-ABDD-A6F8-B72A-5E4E89EE5AC3}"/>
          </ac:spMkLst>
        </pc:spChg>
        <pc:spChg chg="add mod">
          <ac:chgData name="Steve OHearn" userId="6f6ad4eeb08ef459" providerId="LiveId" clId="{74CF2212-AFCA-4112-999B-D70E75748758}" dt="2024-04-09T03:11:41.045" v="831" actId="1076"/>
          <ac:spMkLst>
            <pc:docMk/>
            <pc:sldMk cId="1356008199" sldId="260"/>
            <ac:spMk id="10" creationId="{DA9C9CF3-938E-2DE3-389C-D5E58FCB41F5}"/>
          </ac:spMkLst>
        </pc:spChg>
        <pc:spChg chg="add mod">
          <ac:chgData name="Steve OHearn" userId="6f6ad4eeb08ef459" providerId="LiveId" clId="{74CF2212-AFCA-4112-999B-D70E75748758}" dt="2024-04-09T03:11:41.551" v="832"/>
          <ac:spMkLst>
            <pc:docMk/>
            <pc:sldMk cId="1356008199" sldId="260"/>
            <ac:spMk id="11" creationId="{6B102601-93F5-E445-D320-8F96CB803355}"/>
          </ac:spMkLst>
        </pc:spChg>
      </pc:sldChg>
      <pc:sldChg chg="add del setBg">
        <pc:chgData name="Steve OHearn" userId="6f6ad4eeb08ef459" providerId="LiveId" clId="{74CF2212-AFCA-4112-999B-D70E75748758}" dt="2024-04-09T03:00:05.187" v="153" actId="2696"/>
        <pc:sldMkLst>
          <pc:docMk/>
          <pc:sldMk cId="1514911297" sldId="260"/>
        </pc:sldMkLst>
      </pc:sldChg>
      <pc:sldChg chg="add del">
        <pc:chgData name="Steve OHearn" userId="6f6ad4eeb08ef459" providerId="LiveId" clId="{74CF2212-AFCA-4112-999B-D70E75748758}" dt="2024-04-09T03:01:53.336" v="263" actId="2696"/>
        <pc:sldMkLst>
          <pc:docMk/>
          <pc:sldMk cId="4283177783" sldId="260"/>
        </pc:sldMkLst>
      </pc:sldChg>
      <pc:sldChg chg="addSp modSp add del mod modTransition">
        <pc:chgData name="Steve OHearn" userId="6f6ad4eeb08ef459" providerId="LiveId" clId="{74CF2212-AFCA-4112-999B-D70E75748758}" dt="2024-04-10T00:13:04.997" v="8090" actId="2696"/>
        <pc:sldMkLst>
          <pc:docMk/>
          <pc:sldMk cId="550215314" sldId="261"/>
        </pc:sldMkLst>
        <pc:spChg chg="mod">
          <ac:chgData name="Steve OHearn" userId="6f6ad4eeb08ef459" providerId="LiveId" clId="{74CF2212-AFCA-4112-999B-D70E75748758}" dt="2024-04-09T03:03:23.769" v="378" actId="207"/>
          <ac:spMkLst>
            <pc:docMk/>
            <pc:sldMk cId="550215314" sldId="261"/>
            <ac:spMk id="5" creationId="{30DDC203-E452-6187-CE86-A5567B2DD43B}"/>
          </ac:spMkLst>
        </pc:spChg>
        <pc:spChg chg="mod">
          <ac:chgData name="Steve OHearn" userId="6f6ad4eeb08ef459" providerId="LiveId" clId="{74CF2212-AFCA-4112-999B-D70E75748758}" dt="2024-04-09T03:03:27.624" v="379" actId="207"/>
          <ac:spMkLst>
            <pc:docMk/>
            <pc:sldMk cId="550215314" sldId="261"/>
            <ac:spMk id="6" creationId="{977DCD04-DA32-7591-1E65-D20684A1D0B4}"/>
          </ac:spMkLst>
        </pc:spChg>
        <pc:spChg chg="mod">
          <ac:chgData name="Steve OHearn" userId="6f6ad4eeb08ef459" providerId="LiveId" clId="{74CF2212-AFCA-4112-999B-D70E75748758}" dt="2024-04-09T20:37:46.540" v="1117" actId="20577"/>
          <ac:spMkLst>
            <pc:docMk/>
            <pc:sldMk cId="550215314" sldId="261"/>
            <ac:spMk id="9" creationId="{261E28BD-ABDD-A6F8-B72A-5E4E89EE5AC3}"/>
          </ac:spMkLst>
        </pc:spChg>
        <pc:spChg chg="add mod">
          <ac:chgData name="Steve OHearn" userId="6f6ad4eeb08ef459" providerId="LiveId" clId="{74CF2212-AFCA-4112-999B-D70E75748758}" dt="2024-04-09T03:11:46.735" v="834" actId="1076"/>
          <ac:spMkLst>
            <pc:docMk/>
            <pc:sldMk cId="550215314" sldId="261"/>
            <ac:spMk id="10" creationId="{165C253B-8AE8-F3C2-447B-CF12E7310110}"/>
          </ac:spMkLst>
        </pc:spChg>
      </pc:sldChg>
      <pc:sldChg chg="add del setBg">
        <pc:chgData name="Steve OHearn" userId="6f6ad4eeb08ef459" providerId="LiveId" clId="{74CF2212-AFCA-4112-999B-D70E75748758}" dt="2024-04-09T03:03:15.549" v="376" actId="2696"/>
        <pc:sldMkLst>
          <pc:docMk/>
          <pc:sldMk cId="4222480278" sldId="261"/>
        </pc:sldMkLst>
      </pc:sldChg>
      <pc:sldChg chg="addSp modSp add del mod modTransition">
        <pc:chgData name="Steve OHearn" userId="6f6ad4eeb08ef459" providerId="LiveId" clId="{74CF2212-AFCA-4112-999B-D70E75748758}" dt="2024-04-10T00:13:04.997" v="8090" actId="2696"/>
        <pc:sldMkLst>
          <pc:docMk/>
          <pc:sldMk cId="1437257225" sldId="262"/>
        </pc:sldMkLst>
        <pc:spChg chg="mod">
          <ac:chgData name="Steve OHearn" userId="6f6ad4eeb08ef459" providerId="LiveId" clId="{74CF2212-AFCA-4112-999B-D70E75748758}" dt="2024-04-09T03:05:49.542" v="660" actId="207"/>
          <ac:spMkLst>
            <pc:docMk/>
            <pc:sldMk cId="1437257225" sldId="262"/>
            <ac:spMk id="6" creationId="{977DCD04-DA32-7591-1E65-D20684A1D0B4}"/>
          </ac:spMkLst>
        </pc:spChg>
        <pc:spChg chg="mod">
          <ac:chgData name="Steve OHearn" userId="6f6ad4eeb08ef459" providerId="LiveId" clId="{74CF2212-AFCA-4112-999B-D70E75748758}" dt="2024-04-09T03:05:53.970" v="661" actId="207"/>
          <ac:spMkLst>
            <pc:docMk/>
            <pc:sldMk cId="1437257225" sldId="262"/>
            <ac:spMk id="7" creationId="{F2E518BD-1B02-7134-E384-2EC3CD47EB1A}"/>
          </ac:spMkLst>
        </pc:spChg>
        <pc:spChg chg="mod">
          <ac:chgData name="Steve OHearn" userId="6f6ad4eeb08ef459" providerId="LiveId" clId="{74CF2212-AFCA-4112-999B-D70E75748758}" dt="2024-04-09T03:06:15.384" v="724" actId="1076"/>
          <ac:spMkLst>
            <pc:docMk/>
            <pc:sldMk cId="1437257225" sldId="262"/>
            <ac:spMk id="9" creationId="{261E28BD-ABDD-A6F8-B72A-5E4E89EE5AC3}"/>
          </ac:spMkLst>
        </pc:spChg>
        <pc:spChg chg="add mod">
          <ac:chgData name="Steve OHearn" userId="6f6ad4eeb08ef459" providerId="LiveId" clId="{74CF2212-AFCA-4112-999B-D70E75748758}" dt="2024-04-09T03:11:53.249" v="837" actId="14100"/>
          <ac:spMkLst>
            <pc:docMk/>
            <pc:sldMk cId="1437257225" sldId="262"/>
            <ac:spMk id="10" creationId="{A7D8E19D-762C-5B92-78DF-5FE09FA59B78}"/>
          </ac:spMkLst>
        </pc:spChg>
      </pc:sldChg>
      <pc:sldChg chg="addSp modSp add del mod modTransition">
        <pc:chgData name="Steve OHearn" userId="6f6ad4eeb08ef459" providerId="LiveId" clId="{74CF2212-AFCA-4112-999B-D70E75748758}" dt="2024-04-10T00:13:04.997" v="8090" actId="2696"/>
        <pc:sldMkLst>
          <pc:docMk/>
          <pc:sldMk cId="1519297794" sldId="263"/>
        </pc:sldMkLst>
        <pc:spChg chg="mod">
          <ac:chgData name="Steve OHearn" userId="6f6ad4eeb08ef459" providerId="LiveId" clId="{74CF2212-AFCA-4112-999B-D70E75748758}" dt="2024-04-09T03:06:27.816" v="726" actId="207"/>
          <ac:spMkLst>
            <pc:docMk/>
            <pc:sldMk cId="1519297794" sldId="263"/>
            <ac:spMk id="7" creationId="{F2E518BD-1B02-7134-E384-2EC3CD47EB1A}"/>
          </ac:spMkLst>
        </pc:spChg>
        <pc:spChg chg="mod">
          <ac:chgData name="Steve OHearn" userId="6f6ad4eeb08ef459" providerId="LiveId" clId="{74CF2212-AFCA-4112-999B-D70E75748758}" dt="2024-04-09T03:06:32.100" v="727" actId="207"/>
          <ac:spMkLst>
            <pc:docMk/>
            <pc:sldMk cId="1519297794" sldId="263"/>
            <ac:spMk id="8" creationId="{D56008BA-22E1-2D2F-C0B8-62E31D724549}"/>
          </ac:spMkLst>
        </pc:spChg>
        <pc:spChg chg="mod">
          <ac:chgData name="Steve OHearn" userId="6f6ad4eeb08ef459" providerId="LiveId" clId="{74CF2212-AFCA-4112-999B-D70E75748758}" dt="2024-04-09T20:39:32.159" v="1282" actId="1076"/>
          <ac:spMkLst>
            <pc:docMk/>
            <pc:sldMk cId="1519297794" sldId="263"/>
            <ac:spMk id="9" creationId="{261E28BD-ABDD-A6F8-B72A-5E4E89EE5AC3}"/>
          </ac:spMkLst>
        </pc:spChg>
        <pc:spChg chg="add mod">
          <ac:chgData name="Steve OHearn" userId="6f6ad4eeb08ef459" providerId="LiveId" clId="{74CF2212-AFCA-4112-999B-D70E75748758}" dt="2024-04-09T03:11:59.236" v="839" actId="1076"/>
          <ac:spMkLst>
            <pc:docMk/>
            <pc:sldMk cId="1519297794" sldId="263"/>
            <ac:spMk id="10" creationId="{BF971520-EA7D-14E6-134E-D5226C514561}"/>
          </ac:spMkLst>
        </pc:spChg>
      </pc:sldChg>
      <pc:sldChg chg="addSp modSp add del mod modTransition">
        <pc:chgData name="Steve OHearn" userId="6f6ad4eeb08ef459" providerId="LiveId" clId="{74CF2212-AFCA-4112-999B-D70E75748758}" dt="2024-04-10T00:13:04.997" v="8090" actId="2696"/>
        <pc:sldMkLst>
          <pc:docMk/>
          <pc:sldMk cId="505030172" sldId="264"/>
        </pc:sldMkLst>
        <pc:spChg chg="mod">
          <ac:chgData name="Steve OHearn" userId="6f6ad4eeb08ef459" providerId="LiveId" clId="{74CF2212-AFCA-4112-999B-D70E75748758}" dt="2024-04-09T03:06:54.620" v="735" actId="207"/>
          <ac:spMkLst>
            <pc:docMk/>
            <pc:sldMk cId="505030172" sldId="264"/>
            <ac:spMk id="3" creationId="{DA2079C1-DB8F-3127-A0C8-B68D57F23EA1}"/>
          </ac:spMkLst>
        </pc:spChg>
        <pc:spChg chg="mod">
          <ac:chgData name="Steve OHearn" userId="6f6ad4eeb08ef459" providerId="LiveId" clId="{74CF2212-AFCA-4112-999B-D70E75748758}" dt="2024-04-09T03:06:50.093" v="734" actId="207"/>
          <ac:spMkLst>
            <pc:docMk/>
            <pc:sldMk cId="505030172" sldId="264"/>
            <ac:spMk id="8" creationId="{D56008BA-22E1-2D2F-C0B8-62E31D724549}"/>
          </ac:spMkLst>
        </pc:spChg>
        <pc:spChg chg="mod">
          <ac:chgData name="Steve OHearn" userId="6f6ad4eeb08ef459" providerId="LiveId" clId="{74CF2212-AFCA-4112-999B-D70E75748758}" dt="2024-04-09T03:07:39.335" v="812" actId="1076"/>
          <ac:spMkLst>
            <pc:docMk/>
            <pc:sldMk cId="505030172" sldId="264"/>
            <ac:spMk id="9" creationId="{261E28BD-ABDD-A6F8-B72A-5E4E89EE5AC3}"/>
          </ac:spMkLst>
        </pc:spChg>
        <pc:spChg chg="add mod">
          <ac:chgData name="Steve OHearn" userId="6f6ad4eeb08ef459" providerId="LiveId" clId="{74CF2212-AFCA-4112-999B-D70E75748758}" dt="2024-04-09T03:12:04.909" v="841" actId="1076"/>
          <ac:spMkLst>
            <pc:docMk/>
            <pc:sldMk cId="505030172" sldId="264"/>
            <ac:spMk id="10" creationId="{23A9FC64-E809-77D7-59A5-779D6C0D0872}"/>
          </ac:spMkLst>
        </pc:spChg>
      </pc:sldChg>
      <pc:sldChg chg="addSp delSp modSp new mod ord modTransition setBg">
        <pc:chgData name="Steve OHearn" userId="6f6ad4eeb08ef459" providerId="LiveId" clId="{74CF2212-AFCA-4112-999B-D70E75748758}" dt="2024-04-10T12:04:42.013" v="10987" actId="478"/>
        <pc:sldMkLst>
          <pc:docMk/>
          <pc:sldMk cId="3495200531" sldId="265"/>
        </pc:sldMkLst>
        <pc:spChg chg="add del mod">
          <ac:chgData name="Steve OHearn" userId="6f6ad4eeb08ef459" providerId="LiveId" clId="{74CF2212-AFCA-4112-999B-D70E75748758}" dt="2024-04-10T12:04:42.013" v="10987" actId="478"/>
          <ac:spMkLst>
            <pc:docMk/>
            <pc:sldMk cId="3495200531" sldId="265"/>
            <ac:spMk id="3" creationId="{440D1640-ABC6-FFCA-CEB2-AE70A145ED48}"/>
          </ac:spMkLst>
        </pc:spChg>
        <pc:spChg chg="add del mod">
          <ac:chgData name="Steve OHearn" userId="6f6ad4eeb08ef459" providerId="LiveId" clId="{74CF2212-AFCA-4112-999B-D70E75748758}" dt="2024-04-09T23:17:28.361" v="5781" actId="478"/>
          <ac:spMkLst>
            <pc:docMk/>
            <pc:sldMk cId="3495200531" sldId="265"/>
            <ac:spMk id="4" creationId="{7C8C0076-3297-D923-2A71-83A1FED09114}"/>
          </ac:spMkLst>
        </pc:spChg>
        <pc:spChg chg="add del mod">
          <ac:chgData name="Steve OHearn" userId="6f6ad4eeb08ef459" providerId="LiveId" clId="{74CF2212-AFCA-4112-999B-D70E75748758}" dt="2024-04-09T23:17:45.706" v="5786" actId="478"/>
          <ac:spMkLst>
            <pc:docMk/>
            <pc:sldMk cId="3495200531" sldId="265"/>
            <ac:spMk id="5" creationId="{CCD6387D-BC41-07A4-7D5A-55B8F47C07C2}"/>
          </ac:spMkLst>
        </pc:spChg>
        <pc:spChg chg="add mod">
          <ac:chgData name="Steve OHearn" userId="6f6ad4eeb08ef459" providerId="LiveId" clId="{74CF2212-AFCA-4112-999B-D70E75748758}" dt="2024-04-09T20:57:31.855" v="2451" actId="14861"/>
          <ac:spMkLst>
            <pc:docMk/>
            <pc:sldMk cId="3495200531" sldId="265"/>
            <ac:spMk id="6" creationId="{82096B71-9EBC-1D79-8378-B1CE13ED3E31}"/>
          </ac:spMkLst>
        </pc:spChg>
        <pc:spChg chg="add mod">
          <ac:chgData name="Steve OHearn" userId="6f6ad4eeb08ef459" providerId="LiveId" clId="{74CF2212-AFCA-4112-999B-D70E75748758}" dt="2024-04-09T21:01:59.925" v="2658" actId="1076"/>
          <ac:spMkLst>
            <pc:docMk/>
            <pc:sldMk cId="3495200531" sldId="265"/>
            <ac:spMk id="7" creationId="{1EB7A96D-B0D0-2EB6-0A3A-7FCC604244A3}"/>
          </ac:spMkLst>
        </pc:spChg>
        <pc:picChg chg="add mod">
          <ac:chgData name="Steve OHearn" userId="6f6ad4eeb08ef459" providerId="LiveId" clId="{74CF2212-AFCA-4112-999B-D70E75748758}" dt="2024-04-09T20:53:43.735" v="2388" actId="1076"/>
          <ac:picMkLst>
            <pc:docMk/>
            <pc:sldMk cId="3495200531" sldId="265"/>
            <ac:picMk id="2" creationId="{A6AE1071-493A-DB27-B1F9-C5231989AE88}"/>
          </ac:picMkLst>
        </pc:picChg>
      </pc:sldChg>
      <pc:sldChg chg="addSp delSp modSp new del mod ord">
        <pc:chgData name="Steve OHearn" userId="6f6ad4eeb08ef459" providerId="LiveId" clId="{74CF2212-AFCA-4112-999B-D70E75748758}" dt="2024-04-09T22:49:15.790" v="5736" actId="2696"/>
        <pc:sldMkLst>
          <pc:docMk/>
          <pc:sldMk cId="1834544056" sldId="266"/>
        </pc:sldMkLst>
        <pc:spChg chg="add del mod">
          <ac:chgData name="Steve OHearn" userId="6f6ad4eeb08ef459" providerId="LiveId" clId="{74CF2212-AFCA-4112-999B-D70E75748758}" dt="2024-04-09T21:05:40.490" v="2668"/>
          <ac:spMkLst>
            <pc:docMk/>
            <pc:sldMk cId="1834544056" sldId="266"/>
            <ac:spMk id="2" creationId="{C2A53E40-F36C-20A2-18DD-7DDDBC7C6C4E}"/>
          </ac:spMkLst>
        </pc:spChg>
        <pc:spChg chg="add del mod">
          <ac:chgData name="Steve OHearn" userId="6f6ad4eeb08ef459" providerId="LiveId" clId="{74CF2212-AFCA-4112-999B-D70E75748758}" dt="2024-04-09T21:20:44.591" v="2734" actId="21"/>
          <ac:spMkLst>
            <pc:docMk/>
            <pc:sldMk cId="1834544056" sldId="266"/>
            <ac:spMk id="3" creationId="{7BFD1D88-FFE6-EED6-8026-41524A54A1B0}"/>
          </ac:spMkLst>
        </pc:spChg>
        <pc:spChg chg="add del mod">
          <ac:chgData name="Steve OHearn" userId="6f6ad4eeb08ef459" providerId="LiveId" clId="{74CF2212-AFCA-4112-999B-D70E75748758}" dt="2024-04-09T21:20:31.750" v="2729" actId="21"/>
          <ac:spMkLst>
            <pc:docMk/>
            <pc:sldMk cId="1834544056" sldId="266"/>
            <ac:spMk id="8" creationId="{E0746470-5CF0-A9B5-EB10-2E45A33521C0}"/>
          </ac:spMkLst>
        </pc:spChg>
        <pc:spChg chg="add mod">
          <ac:chgData name="Steve OHearn" userId="6f6ad4eeb08ef459" providerId="LiveId" clId="{74CF2212-AFCA-4112-999B-D70E75748758}" dt="2024-04-09T22:25:56.675" v="4471" actId="1076"/>
          <ac:spMkLst>
            <pc:docMk/>
            <pc:sldMk cId="1834544056" sldId="266"/>
            <ac:spMk id="11" creationId="{E0746470-5CF0-A9B5-EB10-2E45A33521C0}"/>
          </ac:spMkLst>
        </pc:spChg>
        <pc:picChg chg="add del mod">
          <ac:chgData name="Steve OHearn" userId="6f6ad4eeb08ef459" providerId="LiveId" clId="{74CF2212-AFCA-4112-999B-D70E75748758}" dt="2024-04-09T21:06:58.460" v="2680" actId="478"/>
          <ac:picMkLst>
            <pc:docMk/>
            <pc:sldMk cId="1834544056" sldId="266"/>
            <ac:picMk id="5" creationId="{AA68E7AE-CB57-69E3-B14B-AD41CD40F26A}"/>
          </ac:picMkLst>
        </pc:picChg>
        <pc:picChg chg="add del mod">
          <ac:chgData name="Steve OHearn" userId="6f6ad4eeb08ef459" providerId="LiveId" clId="{74CF2212-AFCA-4112-999B-D70E75748758}" dt="2024-04-09T21:19:41.299" v="2714" actId="21"/>
          <ac:picMkLst>
            <pc:docMk/>
            <pc:sldMk cId="1834544056" sldId="266"/>
            <ac:picMk id="7" creationId="{AD696B7B-86DF-C9E3-052B-21147F3B1274}"/>
          </ac:picMkLst>
        </pc:picChg>
        <pc:picChg chg="add del mod">
          <ac:chgData name="Steve OHearn" userId="6f6ad4eeb08ef459" providerId="LiveId" clId="{74CF2212-AFCA-4112-999B-D70E75748758}" dt="2024-04-09T21:20:31.750" v="2729" actId="21"/>
          <ac:picMkLst>
            <pc:docMk/>
            <pc:sldMk cId="1834544056" sldId="266"/>
            <ac:picMk id="10" creationId="{70063E92-0C20-8AC9-5E1A-70AA0AD83E23}"/>
          </ac:picMkLst>
        </pc:picChg>
        <pc:picChg chg="add mod">
          <ac:chgData name="Steve OHearn" userId="6f6ad4eeb08ef459" providerId="LiveId" clId="{74CF2212-AFCA-4112-999B-D70E75748758}" dt="2024-04-09T22:25:56.675" v="4471" actId="1076"/>
          <ac:picMkLst>
            <pc:docMk/>
            <pc:sldMk cId="1834544056" sldId="266"/>
            <ac:picMk id="12" creationId="{70063E92-0C20-8AC9-5E1A-70AA0AD83E23}"/>
          </ac:picMkLst>
        </pc:picChg>
      </pc:sldChg>
      <pc:sldChg chg="addSp delSp modSp new mod ord modTransition">
        <pc:chgData name="Steve OHearn" userId="6f6ad4eeb08ef459" providerId="LiveId" clId="{74CF2212-AFCA-4112-999B-D70E75748758}" dt="2024-04-10T11:29:01.541" v="10236"/>
        <pc:sldMkLst>
          <pc:docMk/>
          <pc:sldMk cId="271405081" sldId="267"/>
        </pc:sldMkLst>
        <pc:spChg chg="add mod">
          <ac:chgData name="Steve OHearn" userId="6f6ad4eeb08ef459" providerId="LiveId" clId="{74CF2212-AFCA-4112-999B-D70E75748758}" dt="2024-04-09T21:25:58.677" v="2795" actId="122"/>
          <ac:spMkLst>
            <pc:docMk/>
            <pc:sldMk cId="271405081" sldId="267"/>
            <ac:spMk id="2" creationId="{7ED39F1E-7FA3-D5E6-5EDB-2F6EF3AFA6FE}"/>
          </ac:spMkLst>
        </pc:spChg>
        <pc:spChg chg="add del mod">
          <ac:chgData name="Steve OHearn" userId="6f6ad4eeb08ef459" providerId="LiveId" clId="{74CF2212-AFCA-4112-999B-D70E75748758}" dt="2024-04-09T21:25:03.775" v="2769" actId="478"/>
          <ac:spMkLst>
            <pc:docMk/>
            <pc:sldMk cId="271405081" sldId="267"/>
            <ac:spMk id="5" creationId="{7BFD1D88-FFE6-EED6-8026-41524A54A1B0}"/>
          </ac:spMkLst>
        </pc:spChg>
        <pc:spChg chg="add del mod">
          <ac:chgData name="Steve OHearn" userId="6f6ad4eeb08ef459" providerId="LiveId" clId="{74CF2212-AFCA-4112-999B-D70E75748758}" dt="2024-04-09T21:20:38.958" v="2732" actId="21"/>
          <ac:spMkLst>
            <pc:docMk/>
            <pc:sldMk cId="271405081" sldId="267"/>
            <ac:spMk id="8" creationId="{E0746470-5CF0-A9B5-EB10-2E45A33521C0}"/>
          </ac:spMkLst>
        </pc:spChg>
        <pc:picChg chg="add mod ord">
          <ac:chgData name="Steve OHearn" userId="6f6ad4eeb08ef459" providerId="LiveId" clId="{74CF2212-AFCA-4112-999B-D70E75748758}" dt="2024-04-09T21:25:49.916" v="2792" actId="1076"/>
          <ac:picMkLst>
            <pc:docMk/>
            <pc:sldMk cId="271405081" sldId="267"/>
            <ac:picMk id="4" creationId="{0FC174E2-F36B-52AD-492D-A657CC8D98DC}"/>
          </ac:picMkLst>
        </pc:picChg>
        <pc:picChg chg="add mod">
          <ac:chgData name="Steve OHearn" userId="6f6ad4eeb08ef459" providerId="LiveId" clId="{74CF2212-AFCA-4112-999B-D70E75748758}" dt="2024-04-09T21:21:04.717" v="2740" actId="1076"/>
          <ac:picMkLst>
            <pc:docMk/>
            <pc:sldMk cId="271405081" sldId="267"/>
            <ac:picMk id="7" creationId="{AD696B7B-86DF-C9E3-052B-21147F3B1274}"/>
          </ac:picMkLst>
        </pc:picChg>
        <pc:picChg chg="add mod">
          <ac:chgData name="Steve OHearn" userId="6f6ad4eeb08ef459" providerId="LiveId" clId="{74CF2212-AFCA-4112-999B-D70E75748758}" dt="2024-04-09T21:25:54.911" v="2794" actId="14100"/>
          <ac:picMkLst>
            <pc:docMk/>
            <pc:sldMk cId="271405081" sldId="267"/>
            <ac:picMk id="9" creationId="{F544955A-DA2F-87EC-68C1-1EBE2EE95B0A}"/>
          </ac:picMkLst>
        </pc:picChg>
        <pc:picChg chg="add del mod">
          <ac:chgData name="Steve OHearn" userId="6f6ad4eeb08ef459" providerId="LiveId" clId="{74CF2212-AFCA-4112-999B-D70E75748758}" dt="2024-04-09T21:20:38.958" v="2732" actId="21"/>
          <ac:picMkLst>
            <pc:docMk/>
            <pc:sldMk cId="271405081" sldId="267"/>
            <ac:picMk id="10" creationId="{70063E92-0C20-8AC9-5E1A-70AA0AD83E23}"/>
          </ac:picMkLst>
        </pc:picChg>
      </pc:sldChg>
      <pc:sldChg chg="addSp delSp modSp new mod modTransition">
        <pc:chgData name="Steve OHearn" userId="6f6ad4eeb08ef459" providerId="LiveId" clId="{74CF2212-AFCA-4112-999B-D70E75748758}" dt="2024-04-10T03:44:53.478" v="9028"/>
        <pc:sldMkLst>
          <pc:docMk/>
          <pc:sldMk cId="2409483997" sldId="268"/>
        </pc:sldMkLst>
        <pc:spChg chg="mod">
          <ac:chgData name="Steve OHearn" userId="6f6ad4eeb08ef459" providerId="LiveId" clId="{74CF2212-AFCA-4112-999B-D70E75748758}" dt="2024-04-09T21:33:03.098" v="2855" actId="20577"/>
          <ac:spMkLst>
            <pc:docMk/>
            <pc:sldMk cId="2409483997" sldId="268"/>
            <ac:spMk id="2" creationId="{A1C98A5B-B714-A462-E35A-011AFDA733CD}"/>
          </ac:spMkLst>
        </pc:spChg>
        <pc:spChg chg="del">
          <ac:chgData name="Steve OHearn" userId="6f6ad4eeb08ef459" providerId="LiveId" clId="{74CF2212-AFCA-4112-999B-D70E75748758}" dt="2024-04-09T21:32:34.318" v="2801" actId="478"/>
          <ac:spMkLst>
            <pc:docMk/>
            <pc:sldMk cId="2409483997" sldId="268"/>
            <ac:spMk id="3" creationId="{0FCE39C9-217B-0984-6837-C93767F90AD7}"/>
          </ac:spMkLst>
        </pc:spChg>
        <pc:spChg chg="add mod">
          <ac:chgData name="Steve OHearn" userId="6f6ad4eeb08ef459" providerId="LiveId" clId="{74CF2212-AFCA-4112-999B-D70E75748758}" dt="2024-04-09T21:32:38.841" v="2804"/>
          <ac:spMkLst>
            <pc:docMk/>
            <pc:sldMk cId="2409483997" sldId="268"/>
            <ac:spMk id="4" creationId="{8D636512-0D74-2966-0CC2-A0FB22CAADCD}"/>
          </ac:spMkLst>
        </pc:spChg>
        <pc:spChg chg="add mod">
          <ac:chgData name="Steve OHearn" userId="6f6ad4eeb08ef459" providerId="LiveId" clId="{74CF2212-AFCA-4112-999B-D70E75748758}" dt="2024-04-09T21:34:17.657" v="2875" actId="255"/>
          <ac:spMkLst>
            <pc:docMk/>
            <pc:sldMk cId="2409483997" sldId="268"/>
            <ac:spMk id="5" creationId="{2A75B381-7A39-D587-8FCD-3778F002C500}"/>
          </ac:spMkLst>
        </pc:spChg>
        <pc:spChg chg="add mod">
          <ac:chgData name="Steve OHearn" userId="6f6ad4eeb08ef459" providerId="LiveId" clId="{74CF2212-AFCA-4112-999B-D70E75748758}" dt="2024-04-09T21:36:22.167" v="3271" actId="20577"/>
          <ac:spMkLst>
            <pc:docMk/>
            <pc:sldMk cId="2409483997" sldId="268"/>
            <ac:spMk id="10" creationId="{B7783248-7500-13DF-0F1A-920AE544C008}"/>
          </ac:spMkLst>
        </pc:spChg>
        <pc:spChg chg="add mod">
          <ac:chgData name="Steve OHearn" userId="6f6ad4eeb08ef459" providerId="LiveId" clId="{74CF2212-AFCA-4112-999B-D70E75748758}" dt="2024-04-09T21:36:59.227" v="3276" actId="207"/>
          <ac:spMkLst>
            <pc:docMk/>
            <pc:sldMk cId="2409483997" sldId="268"/>
            <ac:spMk id="11" creationId="{D520AB0C-17DA-2FF3-6671-B1D2698BD905}"/>
          </ac:spMkLst>
        </pc:spChg>
        <pc:spChg chg="add mod">
          <ac:chgData name="Steve OHearn" userId="6f6ad4eeb08ef459" providerId="LiveId" clId="{74CF2212-AFCA-4112-999B-D70E75748758}" dt="2024-04-09T21:38:15.089" v="3341" actId="1038"/>
          <ac:spMkLst>
            <pc:docMk/>
            <pc:sldMk cId="2409483997" sldId="268"/>
            <ac:spMk id="12" creationId="{ACA1B932-D7DE-569E-5D77-E7D14FAD80AA}"/>
          </ac:spMkLst>
        </pc:spChg>
        <pc:spChg chg="add del">
          <ac:chgData name="Steve OHearn" userId="6f6ad4eeb08ef459" providerId="LiveId" clId="{74CF2212-AFCA-4112-999B-D70E75748758}" dt="2024-04-09T21:38:31.014" v="3343" actId="478"/>
          <ac:spMkLst>
            <pc:docMk/>
            <pc:sldMk cId="2409483997" sldId="268"/>
            <ac:spMk id="13" creationId="{15483A1E-8BF8-F00C-957D-8C5604A2D4F8}"/>
          </ac:spMkLst>
        </pc:spChg>
        <pc:spChg chg="add mod">
          <ac:chgData name="Steve OHearn" userId="6f6ad4eeb08ef459" providerId="LiveId" clId="{74CF2212-AFCA-4112-999B-D70E75748758}" dt="2024-04-09T21:38:49.165" v="3348" actId="1037"/>
          <ac:spMkLst>
            <pc:docMk/>
            <pc:sldMk cId="2409483997" sldId="268"/>
            <ac:spMk id="14" creationId="{3D845A7B-BB15-1485-331A-37681D8AA662}"/>
          </ac:spMkLst>
        </pc:spChg>
        <pc:spChg chg="add mod">
          <ac:chgData name="Steve OHearn" userId="6f6ad4eeb08ef459" providerId="LiveId" clId="{74CF2212-AFCA-4112-999B-D70E75748758}" dt="2024-04-09T21:50:23.084" v="4164" actId="14100"/>
          <ac:spMkLst>
            <pc:docMk/>
            <pc:sldMk cId="2409483997" sldId="268"/>
            <ac:spMk id="15" creationId="{88351D1A-946A-AAA1-83D2-B5B7895B6BA2}"/>
          </ac:spMkLst>
        </pc:spChg>
        <pc:picChg chg="add del mod">
          <ac:chgData name="Steve OHearn" userId="6f6ad4eeb08ef459" providerId="LiveId" clId="{74CF2212-AFCA-4112-999B-D70E75748758}" dt="2024-04-09T21:33:13.476" v="2859" actId="478"/>
          <ac:picMkLst>
            <pc:docMk/>
            <pc:sldMk cId="2409483997" sldId="268"/>
            <ac:picMk id="7" creationId="{53D7B883-37B3-F23B-768B-7A383B62F00F}"/>
          </ac:picMkLst>
        </pc:picChg>
        <pc:picChg chg="add mod">
          <ac:chgData name="Steve OHearn" userId="6f6ad4eeb08ef459" providerId="LiveId" clId="{74CF2212-AFCA-4112-999B-D70E75748758}" dt="2024-04-09T21:38:10.431" v="3335" actId="1037"/>
          <ac:picMkLst>
            <pc:docMk/>
            <pc:sldMk cId="2409483997" sldId="268"/>
            <ac:picMk id="9" creationId="{AA9166B0-5465-1B71-EC3C-59491C1A85CF}"/>
          </ac:picMkLst>
        </pc:picChg>
      </pc:sldChg>
      <pc:sldChg chg="addSp delSp modSp new del mod">
        <pc:chgData name="Steve OHearn" userId="6f6ad4eeb08ef459" providerId="LiveId" clId="{74CF2212-AFCA-4112-999B-D70E75748758}" dt="2024-04-09T22:25:40.706" v="4469" actId="2696"/>
        <pc:sldMkLst>
          <pc:docMk/>
          <pc:sldMk cId="1650116626" sldId="269"/>
        </pc:sldMkLst>
        <pc:spChg chg="del">
          <ac:chgData name="Steve OHearn" userId="6f6ad4eeb08ef459" providerId="LiveId" clId="{74CF2212-AFCA-4112-999B-D70E75748758}" dt="2024-04-09T21:39:55.561" v="3349" actId="478"/>
          <ac:spMkLst>
            <pc:docMk/>
            <pc:sldMk cId="1650116626" sldId="269"/>
            <ac:spMk id="2" creationId="{8CA61D23-955D-DFA8-0054-0B454AF10411}"/>
          </ac:spMkLst>
        </pc:spChg>
        <pc:spChg chg="del">
          <ac:chgData name="Steve OHearn" userId="6f6ad4eeb08ef459" providerId="LiveId" clId="{74CF2212-AFCA-4112-999B-D70E75748758}" dt="2024-04-09T21:39:56.842" v="3350" actId="478"/>
          <ac:spMkLst>
            <pc:docMk/>
            <pc:sldMk cId="1650116626" sldId="269"/>
            <ac:spMk id="3" creationId="{551EE620-A8E4-7154-97F7-2D7C6E619904}"/>
          </ac:spMkLst>
        </pc:spChg>
        <pc:spChg chg="del mod">
          <ac:chgData name="Steve OHearn" userId="6f6ad4eeb08ef459" providerId="LiveId" clId="{74CF2212-AFCA-4112-999B-D70E75748758}" dt="2024-04-09T21:39:59.816" v="3351" actId="478"/>
          <ac:spMkLst>
            <pc:docMk/>
            <pc:sldMk cId="1650116626" sldId="269"/>
            <ac:spMk id="4" creationId="{8FD7DAB0-C18D-EFAE-D397-6158F33C8CDB}"/>
          </ac:spMkLst>
        </pc:spChg>
        <pc:spChg chg="add del mod">
          <ac:chgData name="Steve OHearn" userId="6f6ad4eeb08ef459" providerId="LiveId" clId="{74CF2212-AFCA-4112-999B-D70E75748758}" dt="2024-04-09T21:40:03.311" v="3352" actId="478"/>
          <ac:spMkLst>
            <pc:docMk/>
            <pc:sldMk cId="1650116626" sldId="269"/>
            <ac:spMk id="6" creationId="{DD7DE4CB-02FC-0239-BA7B-FA2416A7EF43}"/>
          </ac:spMkLst>
        </pc:spChg>
      </pc:sldChg>
      <pc:sldChg chg="addSp delSp modSp new mod modTransition">
        <pc:chgData name="Steve OHearn" userId="6f6ad4eeb08ef459" providerId="LiveId" clId="{74CF2212-AFCA-4112-999B-D70E75748758}" dt="2024-04-10T11:25:08.983" v="10217"/>
        <pc:sldMkLst>
          <pc:docMk/>
          <pc:sldMk cId="1527841677" sldId="270"/>
        </pc:sldMkLst>
        <pc:spChg chg="mod">
          <ac:chgData name="Steve OHearn" userId="6f6ad4eeb08ef459" providerId="LiveId" clId="{74CF2212-AFCA-4112-999B-D70E75748758}" dt="2024-04-10T03:41:56.626" v="8998" actId="20577"/>
          <ac:spMkLst>
            <pc:docMk/>
            <pc:sldMk cId="1527841677" sldId="270"/>
            <ac:spMk id="2" creationId="{C66F1D68-0574-0201-8490-08378C0BF5A0}"/>
          </ac:spMkLst>
        </pc:spChg>
        <pc:spChg chg="del mod">
          <ac:chgData name="Steve OHearn" userId="6f6ad4eeb08ef459" providerId="LiveId" clId="{74CF2212-AFCA-4112-999B-D70E75748758}" dt="2024-04-10T03:31:54.621" v="8821" actId="478"/>
          <ac:spMkLst>
            <pc:docMk/>
            <pc:sldMk cId="1527841677" sldId="270"/>
            <ac:spMk id="3" creationId="{0E7D8D2F-99F7-9185-747F-EF9CA12F17C7}"/>
          </ac:spMkLst>
        </pc:spChg>
        <pc:spChg chg="add del mod">
          <ac:chgData name="Steve OHearn" userId="6f6ad4eeb08ef459" providerId="LiveId" clId="{74CF2212-AFCA-4112-999B-D70E75748758}" dt="2024-04-10T11:07:45.790" v="10113" actId="478"/>
          <ac:spMkLst>
            <pc:docMk/>
            <pc:sldMk cId="1527841677" sldId="270"/>
            <ac:spMk id="4" creationId="{438F6F75-C9D2-F21F-07B3-909D01A5EA64}"/>
          </ac:spMkLst>
        </pc:spChg>
        <pc:spChg chg="add del mod">
          <ac:chgData name="Steve OHearn" userId="6f6ad4eeb08ef459" providerId="LiveId" clId="{74CF2212-AFCA-4112-999B-D70E75748758}" dt="2024-04-10T03:31:56.240" v="8822" actId="478"/>
          <ac:spMkLst>
            <pc:docMk/>
            <pc:sldMk cId="1527841677" sldId="270"/>
            <ac:spMk id="7" creationId="{A1069E57-AD9A-5F23-4DF8-EF67F310B6CC}"/>
          </ac:spMkLst>
        </pc:spChg>
        <pc:spChg chg="add mod">
          <ac:chgData name="Steve OHearn" userId="6f6ad4eeb08ef459" providerId="LiveId" clId="{74CF2212-AFCA-4112-999B-D70E75748758}" dt="2024-04-10T11:08:09.818" v="10117" actId="14100"/>
          <ac:spMkLst>
            <pc:docMk/>
            <pc:sldMk cId="1527841677" sldId="270"/>
            <ac:spMk id="8" creationId="{4C73261E-39C8-E8E1-E03A-D622C0D5C710}"/>
          </ac:spMkLst>
        </pc:spChg>
        <pc:spChg chg="add mod">
          <ac:chgData name="Steve OHearn" userId="6f6ad4eeb08ef459" providerId="LiveId" clId="{74CF2212-AFCA-4112-999B-D70E75748758}" dt="2024-04-10T11:08:29.324" v="10123" actId="14100"/>
          <ac:spMkLst>
            <pc:docMk/>
            <pc:sldMk cId="1527841677" sldId="270"/>
            <ac:spMk id="9" creationId="{0EA6DB28-0875-8B72-D5C9-A29D3AEDC947}"/>
          </ac:spMkLst>
        </pc:spChg>
        <pc:spChg chg="add mod">
          <ac:chgData name="Steve OHearn" userId="6f6ad4eeb08ef459" providerId="LiveId" clId="{74CF2212-AFCA-4112-999B-D70E75748758}" dt="2024-04-10T11:08:15.058" v="10119" actId="14100"/>
          <ac:spMkLst>
            <pc:docMk/>
            <pc:sldMk cId="1527841677" sldId="270"/>
            <ac:spMk id="10" creationId="{4D751495-61ED-3CB5-40A6-BCD505B76963}"/>
          </ac:spMkLst>
        </pc:spChg>
        <pc:spChg chg="add mod">
          <ac:chgData name="Steve OHearn" userId="6f6ad4eeb08ef459" providerId="LiveId" clId="{74CF2212-AFCA-4112-999B-D70E75748758}" dt="2024-04-10T03:35:04.096" v="8911" actId="1035"/>
          <ac:spMkLst>
            <pc:docMk/>
            <pc:sldMk cId="1527841677" sldId="270"/>
            <ac:spMk id="11" creationId="{68DA7636-6319-4425-D9C1-31F85929ABCB}"/>
          </ac:spMkLst>
        </pc:spChg>
        <pc:spChg chg="add mod">
          <ac:chgData name="Steve OHearn" userId="6f6ad4eeb08ef459" providerId="LiveId" clId="{74CF2212-AFCA-4112-999B-D70E75748758}" dt="2024-04-10T03:35:04.096" v="8911" actId="1035"/>
          <ac:spMkLst>
            <pc:docMk/>
            <pc:sldMk cId="1527841677" sldId="270"/>
            <ac:spMk id="12" creationId="{86D4681F-0776-8C90-D3B5-1D6D7192C609}"/>
          </ac:spMkLst>
        </pc:spChg>
        <pc:spChg chg="add mod">
          <ac:chgData name="Steve OHearn" userId="6f6ad4eeb08ef459" providerId="LiveId" clId="{74CF2212-AFCA-4112-999B-D70E75748758}" dt="2024-04-10T03:35:28.045" v="8940" actId="1076"/>
          <ac:spMkLst>
            <pc:docMk/>
            <pc:sldMk cId="1527841677" sldId="270"/>
            <ac:spMk id="13" creationId="{2A829549-89F1-0A81-A1E0-891777945991}"/>
          </ac:spMkLst>
        </pc:spChg>
        <pc:spChg chg="add mod">
          <ac:chgData name="Steve OHearn" userId="6f6ad4eeb08ef459" providerId="LiveId" clId="{74CF2212-AFCA-4112-999B-D70E75748758}" dt="2024-04-10T11:07:17.041" v="10110" actId="1076"/>
          <ac:spMkLst>
            <pc:docMk/>
            <pc:sldMk cId="1527841677" sldId="270"/>
            <ac:spMk id="14" creationId="{F0FBE97C-7D32-B359-A57D-925206E03B48}"/>
          </ac:spMkLst>
        </pc:spChg>
        <pc:spChg chg="add mod">
          <ac:chgData name="Steve OHearn" userId="6f6ad4eeb08ef459" providerId="LiveId" clId="{74CF2212-AFCA-4112-999B-D70E75748758}" dt="2024-04-10T11:09:59.699" v="10156" actId="1582"/>
          <ac:spMkLst>
            <pc:docMk/>
            <pc:sldMk cId="1527841677" sldId="270"/>
            <ac:spMk id="22" creationId="{827F96B5-E892-BF48-4E3E-8AFE49E4E429}"/>
          </ac:spMkLst>
        </pc:spChg>
        <pc:spChg chg="add mod">
          <ac:chgData name="Steve OHearn" userId="6f6ad4eeb08ef459" providerId="LiveId" clId="{74CF2212-AFCA-4112-999B-D70E75748758}" dt="2024-04-10T11:09:21.025" v="10144" actId="1076"/>
          <ac:spMkLst>
            <pc:docMk/>
            <pc:sldMk cId="1527841677" sldId="270"/>
            <ac:spMk id="23" creationId="{A562A94E-41D4-D956-9E74-813ECADCE0EA}"/>
          </ac:spMkLst>
        </pc:spChg>
        <pc:spChg chg="add del mod">
          <ac:chgData name="Steve OHearn" userId="6f6ad4eeb08ef459" providerId="LiveId" clId="{74CF2212-AFCA-4112-999B-D70E75748758}" dt="2024-04-10T03:36:36.487" v="8982" actId="478"/>
          <ac:spMkLst>
            <pc:docMk/>
            <pc:sldMk cId="1527841677" sldId="270"/>
            <ac:spMk id="23" creationId="{B65AB55B-FC4F-535F-079B-299E164B3206}"/>
          </ac:spMkLst>
        </pc:spChg>
        <pc:picChg chg="add del mod">
          <ac:chgData name="Steve OHearn" userId="6f6ad4eeb08ef459" providerId="LiveId" clId="{74CF2212-AFCA-4112-999B-D70E75748758}" dt="2024-04-09T21:51:50.939" v="4169" actId="478"/>
          <ac:picMkLst>
            <pc:docMk/>
            <pc:sldMk cId="1527841677" sldId="270"/>
            <ac:picMk id="5" creationId="{FA4497E1-2262-523F-77C3-A2C2930FC27F}"/>
          </ac:picMkLst>
        </pc:picChg>
        <pc:cxnChg chg="add del mod">
          <ac:chgData name="Steve OHearn" userId="6f6ad4eeb08ef459" providerId="LiveId" clId="{74CF2212-AFCA-4112-999B-D70E75748758}" dt="2024-04-10T03:35:49.562" v="8972" actId="478"/>
          <ac:cxnSpMkLst>
            <pc:docMk/>
            <pc:sldMk cId="1527841677" sldId="270"/>
            <ac:cxnSpMk id="16" creationId="{58A7FE92-A075-9FA9-33DA-77BF0CF6043E}"/>
          </ac:cxnSpMkLst>
        </pc:cxnChg>
        <pc:cxnChg chg="add mod">
          <ac:chgData name="Steve OHearn" userId="6f6ad4eeb08ef459" providerId="LiveId" clId="{74CF2212-AFCA-4112-999B-D70E75748758}" dt="2024-04-10T11:08:29.324" v="10123" actId="14100"/>
          <ac:cxnSpMkLst>
            <pc:docMk/>
            <pc:sldMk cId="1527841677" sldId="270"/>
            <ac:cxnSpMk id="18" creationId="{117287C3-B4B2-63B6-BA55-B6A7416F2CDE}"/>
          </ac:cxnSpMkLst>
        </pc:cxnChg>
        <pc:cxnChg chg="add mod">
          <ac:chgData name="Steve OHearn" userId="6f6ad4eeb08ef459" providerId="LiveId" clId="{74CF2212-AFCA-4112-999B-D70E75748758}" dt="2024-04-10T11:08:29.324" v="10123" actId="14100"/>
          <ac:cxnSpMkLst>
            <pc:docMk/>
            <pc:sldMk cId="1527841677" sldId="270"/>
            <ac:cxnSpMk id="20" creationId="{8CC8F434-6395-18A6-2F00-31748ABB72C4}"/>
          </ac:cxnSpMkLst>
        </pc:cxnChg>
      </pc:sldChg>
      <pc:sldChg chg="modSp new mod ord modTransition modAnim">
        <pc:chgData name="Steve OHearn" userId="6f6ad4eeb08ef459" providerId="LiveId" clId="{74CF2212-AFCA-4112-999B-D70E75748758}" dt="2024-04-10T12:17:11.272" v="10989"/>
        <pc:sldMkLst>
          <pc:docMk/>
          <pc:sldMk cId="2891090187" sldId="271"/>
        </pc:sldMkLst>
        <pc:spChg chg="mod">
          <ac:chgData name="Steve OHearn" userId="6f6ad4eeb08ef459" providerId="LiveId" clId="{74CF2212-AFCA-4112-999B-D70E75748758}" dt="2024-04-09T21:46:46.192" v="3609" actId="20577"/>
          <ac:spMkLst>
            <pc:docMk/>
            <pc:sldMk cId="2891090187" sldId="271"/>
            <ac:spMk id="2" creationId="{AE2D9EAC-3A04-C643-5D4B-B2DCA6E10131}"/>
          </ac:spMkLst>
        </pc:spChg>
        <pc:spChg chg="mod">
          <ac:chgData name="Steve OHearn" userId="6f6ad4eeb08ef459" providerId="LiveId" clId="{74CF2212-AFCA-4112-999B-D70E75748758}" dt="2024-04-10T00:25:12.205" v="8282" actId="20577"/>
          <ac:spMkLst>
            <pc:docMk/>
            <pc:sldMk cId="2891090187" sldId="271"/>
            <ac:spMk id="3" creationId="{B46A69E1-8E0C-90C9-DC64-AD59A5E6B736}"/>
          </ac:spMkLst>
        </pc:spChg>
      </pc:sldChg>
      <pc:sldChg chg="addSp delSp modSp add mod modTransition">
        <pc:chgData name="Steve OHearn" userId="6f6ad4eeb08ef459" providerId="LiveId" clId="{74CF2212-AFCA-4112-999B-D70E75748758}" dt="2024-04-10T03:44:53.478" v="9028"/>
        <pc:sldMkLst>
          <pc:docMk/>
          <pc:sldMk cId="1673939385" sldId="272"/>
        </pc:sldMkLst>
        <pc:spChg chg="mod">
          <ac:chgData name="Steve OHearn" userId="6f6ad4eeb08ef459" providerId="LiveId" clId="{74CF2212-AFCA-4112-999B-D70E75748758}" dt="2024-04-09T21:53:49.834" v="4250" actId="207"/>
          <ac:spMkLst>
            <pc:docMk/>
            <pc:sldMk cId="1673939385" sldId="272"/>
            <ac:spMk id="3" creationId="{0E7D8D2F-99F7-9185-747F-EF9CA12F17C7}"/>
          </ac:spMkLst>
        </pc:spChg>
        <pc:spChg chg="add mod">
          <ac:chgData name="Steve OHearn" userId="6f6ad4eeb08ef459" providerId="LiveId" clId="{74CF2212-AFCA-4112-999B-D70E75748758}" dt="2024-04-09T21:53:55.115" v="4251" actId="14100"/>
          <ac:spMkLst>
            <pc:docMk/>
            <pc:sldMk cId="1673939385" sldId="272"/>
            <ac:spMk id="4" creationId="{D02826F1-09F5-7066-4EDC-44235CEDC9F8}"/>
          </ac:spMkLst>
        </pc:spChg>
        <pc:spChg chg="add mod">
          <ac:chgData name="Steve OHearn" userId="6f6ad4eeb08ef459" providerId="LiveId" clId="{74CF2212-AFCA-4112-999B-D70E75748758}" dt="2024-04-09T22:00:06.086" v="4296" actId="1076"/>
          <ac:spMkLst>
            <pc:docMk/>
            <pc:sldMk cId="1673939385" sldId="272"/>
            <ac:spMk id="6" creationId="{6C8AF2F4-0C09-B7ED-7424-31643C97B5E4}"/>
          </ac:spMkLst>
        </pc:spChg>
        <pc:picChg chg="del">
          <ac:chgData name="Steve OHearn" userId="6f6ad4eeb08ef459" providerId="LiveId" clId="{74CF2212-AFCA-4112-999B-D70E75748758}" dt="2024-04-09T21:51:56.285" v="4171" actId="478"/>
          <ac:picMkLst>
            <pc:docMk/>
            <pc:sldMk cId="1673939385" sldId="272"/>
            <ac:picMk id="5" creationId="{FA4497E1-2262-523F-77C3-A2C2930FC27F}"/>
          </ac:picMkLst>
        </pc:picChg>
        <pc:picChg chg="add mod">
          <ac:chgData name="Steve OHearn" userId="6f6ad4eeb08ef459" providerId="LiveId" clId="{74CF2212-AFCA-4112-999B-D70E75748758}" dt="2024-04-09T22:00:02.342" v="4295" actId="1076"/>
          <ac:picMkLst>
            <pc:docMk/>
            <pc:sldMk cId="1673939385" sldId="272"/>
            <ac:picMk id="8" creationId="{5FB1677C-6382-CF53-850D-4AE7431E49E0}"/>
          </ac:picMkLst>
        </pc:picChg>
      </pc:sldChg>
      <pc:sldChg chg="add del">
        <pc:chgData name="Steve OHearn" userId="6f6ad4eeb08ef459" providerId="LiveId" clId="{74CF2212-AFCA-4112-999B-D70E75748758}" dt="2024-04-09T21:52:03.033" v="4172" actId="2696"/>
        <pc:sldMkLst>
          <pc:docMk/>
          <pc:sldMk cId="633603857" sldId="273"/>
        </pc:sldMkLst>
      </pc:sldChg>
      <pc:sldChg chg="addSp delSp modSp add mod modTransition">
        <pc:chgData name="Steve OHearn" userId="6f6ad4eeb08ef459" providerId="LiveId" clId="{74CF2212-AFCA-4112-999B-D70E75748758}" dt="2024-04-10T03:44:53.478" v="9028"/>
        <pc:sldMkLst>
          <pc:docMk/>
          <pc:sldMk cId="1550727254" sldId="274"/>
        </pc:sldMkLst>
        <pc:spChg chg="mod">
          <ac:chgData name="Steve OHearn" userId="6f6ad4eeb08ef459" providerId="LiveId" clId="{74CF2212-AFCA-4112-999B-D70E75748758}" dt="2024-04-09T21:53:28.831" v="4185" actId="113"/>
          <ac:spMkLst>
            <pc:docMk/>
            <pc:sldMk cId="1550727254" sldId="274"/>
            <ac:spMk id="3" creationId="{0E7D8D2F-99F7-9185-747F-EF9CA12F17C7}"/>
          </ac:spMkLst>
        </pc:spChg>
        <pc:spChg chg="add mod">
          <ac:chgData name="Steve OHearn" userId="6f6ad4eeb08ef459" providerId="LiveId" clId="{74CF2212-AFCA-4112-999B-D70E75748758}" dt="2024-04-09T21:53:37.878" v="4224" actId="1036"/>
          <ac:spMkLst>
            <pc:docMk/>
            <pc:sldMk cId="1550727254" sldId="274"/>
            <ac:spMk id="4" creationId="{52671F9A-9C61-FB1F-1B94-E4D2AFE1C683}"/>
          </ac:spMkLst>
        </pc:spChg>
        <pc:spChg chg="add mod">
          <ac:chgData name="Steve OHearn" userId="6f6ad4eeb08ef459" providerId="LiveId" clId="{74CF2212-AFCA-4112-999B-D70E75748758}" dt="2024-04-09T21:57:51.215" v="4285" actId="1076"/>
          <ac:spMkLst>
            <pc:docMk/>
            <pc:sldMk cId="1550727254" sldId="274"/>
            <ac:spMk id="10" creationId="{A19550F2-DA0F-DED8-B478-CA6EBB732C35}"/>
          </ac:spMkLst>
        </pc:spChg>
        <pc:picChg chg="del">
          <ac:chgData name="Steve OHearn" userId="6f6ad4eeb08ef459" providerId="LiveId" clId="{74CF2212-AFCA-4112-999B-D70E75748758}" dt="2024-04-09T21:51:53.697" v="4170" actId="478"/>
          <ac:picMkLst>
            <pc:docMk/>
            <pc:sldMk cId="1550727254" sldId="274"/>
            <ac:picMk id="5" creationId="{FA4497E1-2262-523F-77C3-A2C2930FC27F}"/>
          </ac:picMkLst>
        </pc:picChg>
        <pc:picChg chg="add del mod">
          <ac:chgData name="Steve OHearn" userId="6f6ad4eeb08ef459" providerId="LiveId" clId="{74CF2212-AFCA-4112-999B-D70E75748758}" dt="2024-04-09T21:56:56.001" v="4276" actId="478"/>
          <ac:picMkLst>
            <pc:docMk/>
            <pc:sldMk cId="1550727254" sldId="274"/>
            <ac:picMk id="7" creationId="{AD7F6601-10BB-1A63-BCBE-61C22AEFCE4A}"/>
          </ac:picMkLst>
        </pc:picChg>
        <pc:picChg chg="add mod">
          <ac:chgData name="Steve OHearn" userId="6f6ad4eeb08ef459" providerId="LiveId" clId="{74CF2212-AFCA-4112-999B-D70E75748758}" dt="2024-04-09T21:57:35.693" v="4282" actId="1076"/>
          <ac:picMkLst>
            <pc:docMk/>
            <pc:sldMk cId="1550727254" sldId="274"/>
            <ac:picMk id="9" creationId="{834A474C-81FF-5DF1-2F3E-DDBD55C04162}"/>
          </ac:picMkLst>
        </pc:picChg>
      </pc:sldChg>
      <pc:sldChg chg="addSp modSp add mod modTransition">
        <pc:chgData name="Steve OHearn" userId="6f6ad4eeb08ef459" providerId="LiveId" clId="{74CF2212-AFCA-4112-999B-D70E75748758}" dt="2024-04-10T09:51:25.446" v="9032" actId="14100"/>
        <pc:sldMkLst>
          <pc:docMk/>
          <pc:sldMk cId="206125790" sldId="275"/>
        </pc:sldMkLst>
        <pc:spChg chg="mod">
          <ac:chgData name="Steve OHearn" userId="6f6ad4eeb08ef459" providerId="LiveId" clId="{74CF2212-AFCA-4112-999B-D70E75748758}" dt="2024-04-09T21:53:06.919" v="4183" actId="207"/>
          <ac:spMkLst>
            <pc:docMk/>
            <pc:sldMk cId="206125790" sldId="275"/>
            <ac:spMk id="3" creationId="{0E7D8D2F-99F7-9185-747F-EF9CA12F17C7}"/>
          </ac:spMkLst>
        </pc:spChg>
        <pc:spChg chg="add mod">
          <ac:chgData name="Steve OHearn" userId="6f6ad4eeb08ef459" providerId="LiveId" clId="{74CF2212-AFCA-4112-999B-D70E75748758}" dt="2024-04-09T21:52:51.596" v="4181" actId="14100"/>
          <ac:spMkLst>
            <pc:docMk/>
            <pc:sldMk cId="206125790" sldId="275"/>
            <ac:spMk id="4" creationId="{EBBA71FB-F81C-1085-81D9-E352B2BD03C6}"/>
          </ac:spMkLst>
        </pc:spChg>
        <pc:picChg chg="mod">
          <ac:chgData name="Steve OHearn" userId="6f6ad4eeb08ef459" providerId="LiveId" clId="{74CF2212-AFCA-4112-999B-D70E75748758}" dt="2024-04-10T09:51:25.446" v="9032" actId="14100"/>
          <ac:picMkLst>
            <pc:docMk/>
            <pc:sldMk cId="206125790" sldId="275"/>
            <ac:picMk id="5" creationId="{FA4497E1-2262-523F-77C3-A2C2930FC27F}"/>
          </ac:picMkLst>
        </pc:picChg>
      </pc:sldChg>
      <pc:sldChg chg="addSp delSp modSp new mod ord modTransition">
        <pc:chgData name="Steve OHearn" userId="6f6ad4eeb08ef459" providerId="LiveId" clId="{74CF2212-AFCA-4112-999B-D70E75748758}" dt="2024-04-10T11:28:51.648" v="10234"/>
        <pc:sldMkLst>
          <pc:docMk/>
          <pc:sldMk cId="968513776" sldId="276"/>
        </pc:sldMkLst>
        <pc:spChg chg="del mod">
          <ac:chgData name="Steve OHearn" userId="6f6ad4eeb08ef459" providerId="LiveId" clId="{74CF2212-AFCA-4112-999B-D70E75748758}" dt="2024-04-09T22:22:06.920" v="4349" actId="478"/>
          <ac:spMkLst>
            <pc:docMk/>
            <pc:sldMk cId="968513776" sldId="276"/>
            <ac:spMk id="2" creationId="{BD8965F0-C5D2-CAFA-56B3-D542EDDC9AFE}"/>
          </ac:spMkLst>
        </pc:spChg>
        <pc:spChg chg="del">
          <ac:chgData name="Steve OHearn" userId="6f6ad4eeb08ef459" providerId="LiveId" clId="{74CF2212-AFCA-4112-999B-D70E75748758}" dt="2024-04-09T22:22:04.765" v="4348" actId="478"/>
          <ac:spMkLst>
            <pc:docMk/>
            <pc:sldMk cId="968513776" sldId="276"/>
            <ac:spMk id="3" creationId="{344C805D-C107-084D-C7A5-C8E2A0E04BF6}"/>
          </ac:spMkLst>
        </pc:spChg>
        <pc:spChg chg="add del mod">
          <ac:chgData name="Steve OHearn" userId="6f6ad4eeb08ef459" providerId="LiveId" clId="{74CF2212-AFCA-4112-999B-D70E75748758}" dt="2024-04-09T22:22:08.504" v="4350" actId="478"/>
          <ac:spMkLst>
            <pc:docMk/>
            <pc:sldMk cId="968513776" sldId="276"/>
            <ac:spMk id="5" creationId="{C086FAA8-1FEE-A942-E5D1-09FE94A9C639}"/>
          </ac:spMkLst>
        </pc:spChg>
        <pc:spChg chg="add mod">
          <ac:chgData name="Steve OHearn" userId="6f6ad4eeb08ef459" providerId="LiveId" clId="{74CF2212-AFCA-4112-999B-D70E75748758}" dt="2024-04-09T22:24:52.147" v="4467" actId="1038"/>
          <ac:spMkLst>
            <pc:docMk/>
            <pc:sldMk cId="968513776" sldId="276"/>
            <ac:spMk id="8" creationId="{100D4FC0-14F9-1FA0-7E28-249DCB5320D0}"/>
          </ac:spMkLst>
        </pc:spChg>
        <pc:spChg chg="add del mod">
          <ac:chgData name="Steve OHearn" userId="6f6ad4eeb08ef459" providerId="LiveId" clId="{74CF2212-AFCA-4112-999B-D70E75748758}" dt="2024-04-09T22:23:30.111" v="4369" actId="478"/>
          <ac:spMkLst>
            <pc:docMk/>
            <pc:sldMk cId="968513776" sldId="276"/>
            <ac:spMk id="11" creationId="{DEFEEBCC-A081-EB91-129E-8508BEB5DE1F}"/>
          </ac:spMkLst>
        </pc:spChg>
        <pc:spChg chg="add mod">
          <ac:chgData name="Steve OHearn" userId="6f6ad4eeb08ef459" providerId="LiveId" clId="{74CF2212-AFCA-4112-999B-D70E75748758}" dt="2024-04-09T22:24:44.326" v="4441" actId="1035"/>
          <ac:spMkLst>
            <pc:docMk/>
            <pc:sldMk cId="968513776" sldId="276"/>
            <ac:spMk id="12" creationId="{CD3F380F-F2D6-94D0-F488-7AEFEC0DD59C}"/>
          </ac:spMkLst>
        </pc:spChg>
        <pc:picChg chg="add del mod">
          <ac:chgData name="Steve OHearn" userId="6f6ad4eeb08ef459" providerId="LiveId" clId="{74CF2212-AFCA-4112-999B-D70E75748758}" dt="2024-04-09T22:22:58.986" v="4356" actId="478"/>
          <ac:picMkLst>
            <pc:docMk/>
            <pc:sldMk cId="968513776" sldId="276"/>
            <ac:picMk id="7" creationId="{4B6BD67D-2164-8D5E-75CC-EEA79CA0B423}"/>
          </ac:picMkLst>
        </pc:picChg>
        <pc:picChg chg="add mod">
          <ac:chgData name="Steve OHearn" userId="6f6ad4eeb08ef459" providerId="LiveId" clId="{74CF2212-AFCA-4112-999B-D70E75748758}" dt="2024-04-09T22:24:46.987" v="4446" actId="1035"/>
          <ac:picMkLst>
            <pc:docMk/>
            <pc:sldMk cId="968513776" sldId="276"/>
            <ac:picMk id="10" creationId="{30B7C924-1E43-AECD-9A40-F91E19AA6E0E}"/>
          </ac:picMkLst>
        </pc:picChg>
      </pc:sldChg>
      <pc:sldChg chg="new del">
        <pc:chgData name="Steve OHearn" userId="6f6ad4eeb08ef459" providerId="LiveId" clId="{74CF2212-AFCA-4112-999B-D70E75748758}" dt="2024-04-09T22:25:00.982" v="4468" actId="2696"/>
        <pc:sldMkLst>
          <pc:docMk/>
          <pc:sldMk cId="1575325317" sldId="277"/>
        </pc:sldMkLst>
      </pc:sldChg>
      <pc:sldChg chg="modSp new mod modTransition">
        <pc:chgData name="Steve OHearn" userId="6f6ad4eeb08ef459" providerId="LiveId" clId="{74CF2212-AFCA-4112-999B-D70E75748758}" dt="2024-04-10T03:44:53.478" v="9028"/>
        <pc:sldMkLst>
          <pc:docMk/>
          <pc:sldMk cId="2166544759" sldId="277"/>
        </pc:sldMkLst>
        <pc:spChg chg="mod">
          <ac:chgData name="Steve OHearn" userId="6f6ad4eeb08ef459" providerId="LiveId" clId="{74CF2212-AFCA-4112-999B-D70E75748758}" dt="2024-04-09T22:43:50.044" v="5171" actId="20577"/>
          <ac:spMkLst>
            <pc:docMk/>
            <pc:sldMk cId="2166544759" sldId="277"/>
            <ac:spMk id="2" creationId="{38E767EC-75B0-317A-1D98-01CDBD7DE945}"/>
          </ac:spMkLst>
        </pc:spChg>
        <pc:spChg chg="mod">
          <ac:chgData name="Steve OHearn" userId="6f6ad4eeb08ef459" providerId="LiveId" clId="{74CF2212-AFCA-4112-999B-D70E75748758}" dt="2024-04-10T00:17:37.752" v="8257" actId="20577"/>
          <ac:spMkLst>
            <pc:docMk/>
            <pc:sldMk cId="2166544759" sldId="277"/>
            <ac:spMk id="3" creationId="{998054A7-8EAB-69A0-CFDB-8110E96AC914}"/>
          </ac:spMkLst>
        </pc:spChg>
      </pc:sldChg>
      <pc:sldChg chg="new del">
        <pc:chgData name="Steve OHearn" userId="6f6ad4eeb08ef459" providerId="LiveId" clId="{74CF2212-AFCA-4112-999B-D70E75748758}" dt="2024-04-09T22:40:05.592" v="4473" actId="2696"/>
        <pc:sldMkLst>
          <pc:docMk/>
          <pc:sldMk cId="2955567594" sldId="277"/>
        </pc:sldMkLst>
      </pc:sldChg>
      <pc:sldChg chg="modSp new mod modTransition">
        <pc:chgData name="Steve OHearn" userId="6f6ad4eeb08ef459" providerId="LiveId" clId="{74CF2212-AFCA-4112-999B-D70E75748758}" dt="2024-04-10T12:25:42.314" v="11109" actId="20577"/>
        <pc:sldMkLst>
          <pc:docMk/>
          <pc:sldMk cId="1220828464" sldId="278"/>
        </pc:sldMkLst>
        <pc:spChg chg="mod">
          <ac:chgData name="Steve OHearn" userId="6f6ad4eeb08ef459" providerId="LiveId" clId="{74CF2212-AFCA-4112-999B-D70E75748758}" dt="2024-04-09T22:46:22.765" v="5204" actId="20577"/>
          <ac:spMkLst>
            <pc:docMk/>
            <pc:sldMk cId="1220828464" sldId="278"/>
            <ac:spMk id="2" creationId="{19D22DA9-6A32-ECB0-4D3B-80655B3A39C2}"/>
          </ac:spMkLst>
        </pc:spChg>
        <pc:spChg chg="mod">
          <ac:chgData name="Steve OHearn" userId="6f6ad4eeb08ef459" providerId="LiveId" clId="{74CF2212-AFCA-4112-999B-D70E75748758}" dt="2024-04-10T12:25:42.314" v="11109" actId="20577"/>
          <ac:spMkLst>
            <pc:docMk/>
            <pc:sldMk cId="1220828464" sldId="278"/>
            <ac:spMk id="3" creationId="{D1CE329B-D9B3-1B42-AF6A-8D77F01F10D7}"/>
          </ac:spMkLst>
        </pc:spChg>
      </pc:sldChg>
      <pc:sldChg chg="addSp delSp modSp new mod modTransition">
        <pc:chgData name="Steve OHearn" userId="6f6ad4eeb08ef459" providerId="LiveId" clId="{74CF2212-AFCA-4112-999B-D70E75748758}" dt="2024-04-10T11:19:52.282" v="10208"/>
        <pc:sldMkLst>
          <pc:docMk/>
          <pc:sldMk cId="2511578643" sldId="279"/>
        </pc:sldMkLst>
        <pc:spChg chg="mod">
          <ac:chgData name="Steve OHearn" userId="6f6ad4eeb08ef459" providerId="LiveId" clId="{74CF2212-AFCA-4112-999B-D70E75748758}" dt="2024-04-09T22:49:52.668" v="5750" actId="20577"/>
          <ac:spMkLst>
            <pc:docMk/>
            <pc:sldMk cId="2511578643" sldId="279"/>
            <ac:spMk id="2" creationId="{A955E96A-1697-3096-9042-49C9AB6B2503}"/>
          </ac:spMkLst>
        </pc:spChg>
        <pc:spChg chg="del">
          <ac:chgData name="Steve OHearn" userId="6f6ad4eeb08ef459" providerId="LiveId" clId="{74CF2212-AFCA-4112-999B-D70E75748758}" dt="2024-04-09T22:49:06.265" v="5733" actId="478"/>
          <ac:spMkLst>
            <pc:docMk/>
            <pc:sldMk cId="2511578643" sldId="279"/>
            <ac:spMk id="3" creationId="{BEC117BE-690C-3B27-0B0F-7DFC752A066C}"/>
          </ac:spMkLst>
        </pc:spChg>
        <pc:spChg chg="add mod">
          <ac:chgData name="Steve OHearn" userId="6f6ad4eeb08ef459" providerId="LiveId" clId="{74CF2212-AFCA-4112-999B-D70E75748758}" dt="2024-04-09T22:51:15.014" v="5777" actId="1076"/>
          <ac:spMkLst>
            <pc:docMk/>
            <pc:sldMk cId="2511578643" sldId="279"/>
            <ac:spMk id="4" creationId="{328C87A0-8C9E-676C-34EE-09E50E0E14C8}"/>
          </ac:spMkLst>
        </pc:spChg>
        <pc:picChg chg="add mod">
          <ac:chgData name="Steve OHearn" userId="6f6ad4eeb08ef459" providerId="LiveId" clId="{74CF2212-AFCA-4112-999B-D70E75748758}" dt="2024-04-09T22:51:11.751" v="5776" actId="1076"/>
          <ac:picMkLst>
            <pc:docMk/>
            <pc:sldMk cId="2511578643" sldId="279"/>
            <ac:picMk id="5" creationId="{60250A52-1569-3C38-2805-861D4CC41C53}"/>
          </ac:picMkLst>
        </pc:picChg>
        <pc:picChg chg="add mod">
          <ac:chgData name="Steve OHearn" userId="6f6ad4eeb08ef459" providerId="LiveId" clId="{74CF2212-AFCA-4112-999B-D70E75748758}" dt="2024-04-09T22:51:10.498" v="5775" actId="1076"/>
          <ac:picMkLst>
            <pc:docMk/>
            <pc:sldMk cId="2511578643" sldId="279"/>
            <ac:picMk id="7" creationId="{4AAB85EE-AB1C-26A4-4757-40433A202E38}"/>
          </ac:picMkLst>
        </pc:picChg>
        <pc:picChg chg="add mod">
          <ac:chgData name="Steve OHearn" userId="6f6ad4eeb08ef459" providerId="LiveId" clId="{74CF2212-AFCA-4112-999B-D70E75748758}" dt="2024-04-09T22:50:01.236" v="5753" actId="1076"/>
          <ac:picMkLst>
            <pc:docMk/>
            <pc:sldMk cId="2511578643" sldId="279"/>
            <ac:picMk id="9" creationId="{60037D3E-7BAF-5777-C391-6F0BF1F2692B}"/>
          </ac:picMkLst>
        </pc:picChg>
        <pc:picChg chg="add mod">
          <ac:chgData name="Steve OHearn" userId="6f6ad4eeb08ef459" providerId="LiveId" clId="{74CF2212-AFCA-4112-999B-D70E75748758}" dt="2024-04-09T22:50:18.744" v="5757" actId="1076"/>
          <ac:picMkLst>
            <pc:docMk/>
            <pc:sldMk cId="2511578643" sldId="279"/>
            <ac:picMk id="11" creationId="{11224532-E8CB-F727-E1AD-DCCF99432CCB}"/>
          </ac:picMkLst>
        </pc:picChg>
        <pc:picChg chg="add mod">
          <ac:chgData name="Steve OHearn" userId="6f6ad4eeb08ef459" providerId="LiveId" clId="{74CF2212-AFCA-4112-999B-D70E75748758}" dt="2024-04-09T22:51:07.783" v="5774" actId="1076"/>
          <ac:picMkLst>
            <pc:docMk/>
            <pc:sldMk cId="2511578643" sldId="279"/>
            <ac:picMk id="13" creationId="{0D5CB611-3A66-0451-1F91-7A8D4B94C3CC}"/>
          </ac:picMkLst>
        </pc:picChg>
      </pc:sldChg>
      <pc:sldChg chg="add del setBg">
        <pc:chgData name="Steve OHearn" userId="6f6ad4eeb08ef459" providerId="LiveId" clId="{74CF2212-AFCA-4112-999B-D70E75748758}" dt="2024-04-09T23:17:19.270" v="5779" actId="2696"/>
        <pc:sldMkLst>
          <pc:docMk/>
          <pc:sldMk cId="708810727" sldId="280"/>
        </pc:sldMkLst>
      </pc:sldChg>
      <pc:sldChg chg="delSp add mod modTransition">
        <pc:chgData name="Steve OHearn" userId="6f6ad4eeb08ef459" providerId="LiveId" clId="{74CF2212-AFCA-4112-999B-D70E75748758}" dt="2024-04-10T12:04:45.924" v="10988" actId="478"/>
        <pc:sldMkLst>
          <pc:docMk/>
          <pc:sldMk cId="1179132034" sldId="280"/>
        </pc:sldMkLst>
        <pc:spChg chg="del">
          <ac:chgData name="Steve OHearn" userId="6f6ad4eeb08ef459" providerId="LiveId" clId="{74CF2212-AFCA-4112-999B-D70E75748758}" dt="2024-04-09T23:17:42.325" v="5785" actId="478"/>
          <ac:spMkLst>
            <pc:docMk/>
            <pc:sldMk cId="1179132034" sldId="280"/>
            <ac:spMk id="4" creationId="{7C8C0076-3297-D923-2A71-83A1FED09114}"/>
          </ac:spMkLst>
        </pc:spChg>
        <pc:spChg chg="del">
          <ac:chgData name="Steve OHearn" userId="6f6ad4eeb08ef459" providerId="LiveId" clId="{74CF2212-AFCA-4112-999B-D70E75748758}" dt="2024-04-10T12:04:45.924" v="10988" actId="478"/>
          <ac:spMkLst>
            <pc:docMk/>
            <pc:sldMk cId="1179132034" sldId="280"/>
            <ac:spMk id="5" creationId="{CCD6387D-BC41-07A4-7D5A-55B8F47C07C2}"/>
          </ac:spMkLst>
        </pc:spChg>
      </pc:sldChg>
      <pc:sldChg chg="addSp delSp modSp add mod modTransition">
        <pc:chgData name="Steve OHearn" userId="6f6ad4eeb08ef459" providerId="LiveId" clId="{74CF2212-AFCA-4112-999B-D70E75748758}" dt="2024-04-10T11:28:39.479" v="10233"/>
        <pc:sldMkLst>
          <pc:docMk/>
          <pc:sldMk cId="2734123414" sldId="281"/>
        </pc:sldMkLst>
        <pc:spChg chg="del">
          <ac:chgData name="Steve OHearn" userId="6f6ad4eeb08ef459" providerId="LiveId" clId="{74CF2212-AFCA-4112-999B-D70E75748758}" dt="2024-04-09T23:17:37.783" v="5784" actId="478"/>
          <ac:spMkLst>
            <pc:docMk/>
            <pc:sldMk cId="2734123414" sldId="281"/>
            <ac:spMk id="3" creationId="{440D1640-ABC6-FFCA-CEB2-AE70A145ED48}"/>
          </ac:spMkLst>
        </pc:spChg>
        <pc:spChg chg="del">
          <ac:chgData name="Steve OHearn" userId="6f6ad4eeb08ef459" providerId="LiveId" clId="{74CF2212-AFCA-4112-999B-D70E75748758}" dt="2024-04-09T23:17:34.911" v="5783" actId="478"/>
          <ac:spMkLst>
            <pc:docMk/>
            <pc:sldMk cId="2734123414" sldId="281"/>
            <ac:spMk id="5" creationId="{CCD6387D-BC41-07A4-7D5A-55B8F47C07C2}"/>
          </ac:spMkLst>
        </pc:spChg>
        <pc:spChg chg="add mod">
          <ac:chgData name="Steve OHearn" userId="6f6ad4eeb08ef459" providerId="LiveId" clId="{74CF2212-AFCA-4112-999B-D70E75748758}" dt="2024-04-09T23:18:01.420" v="5787"/>
          <ac:spMkLst>
            <pc:docMk/>
            <pc:sldMk cId="2734123414" sldId="281"/>
            <ac:spMk id="8" creationId="{BAEA70D5-5F52-F3F3-3890-17D9ED1A3AA4}"/>
          </ac:spMkLst>
        </pc:spChg>
        <pc:spChg chg="add mod">
          <ac:chgData name="Steve OHearn" userId="6f6ad4eeb08ef459" providerId="LiveId" clId="{74CF2212-AFCA-4112-999B-D70E75748758}" dt="2024-04-09T23:18:01.420" v="5787"/>
          <ac:spMkLst>
            <pc:docMk/>
            <pc:sldMk cId="2734123414" sldId="281"/>
            <ac:spMk id="9" creationId="{2C617340-2EA2-B51E-BF1E-DF381944464A}"/>
          </ac:spMkLst>
        </pc:spChg>
      </pc:sldChg>
      <pc:sldChg chg="addSp delSp modSp new mod modTransition">
        <pc:chgData name="Steve OHearn" userId="6f6ad4eeb08ef459" providerId="LiveId" clId="{74CF2212-AFCA-4112-999B-D70E75748758}" dt="2024-04-10T12:17:35.014" v="10992"/>
        <pc:sldMkLst>
          <pc:docMk/>
          <pc:sldMk cId="2791690223" sldId="282"/>
        </pc:sldMkLst>
        <pc:spChg chg="mod">
          <ac:chgData name="Steve OHearn" userId="6f6ad4eeb08ef459" providerId="LiveId" clId="{74CF2212-AFCA-4112-999B-D70E75748758}" dt="2024-04-09T23:57:19.454" v="6870" actId="20577"/>
          <ac:spMkLst>
            <pc:docMk/>
            <pc:sldMk cId="2791690223" sldId="282"/>
            <ac:spMk id="2" creationId="{5242E0ED-16E0-3A4F-FC2B-C31C7FCFF553}"/>
          </ac:spMkLst>
        </pc:spChg>
        <pc:spChg chg="del mod">
          <ac:chgData name="Steve OHearn" userId="6f6ad4eeb08ef459" providerId="LiveId" clId="{74CF2212-AFCA-4112-999B-D70E75748758}" dt="2024-04-09T23:38:20.890" v="5866" actId="478"/>
          <ac:spMkLst>
            <pc:docMk/>
            <pc:sldMk cId="2791690223" sldId="282"/>
            <ac:spMk id="3" creationId="{EDB1437E-2B69-6924-31BD-9DC030CDFF4D}"/>
          </ac:spMkLst>
        </pc:spChg>
        <pc:spChg chg="add mod">
          <ac:chgData name="Steve OHearn" userId="6f6ad4eeb08ef459" providerId="LiveId" clId="{74CF2212-AFCA-4112-999B-D70E75748758}" dt="2024-04-09T23:42:39.478" v="6330" actId="1038"/>
          <ac:spMkLst>
            <pc:docMk/>
            <pc:sldMk cId="2791690223" sldId="282"/>
            <ac:spMk id="14" creationId="{AAEC0D75-8C23-C884-12F8-5B31BC6700C7}"/>
          </ac:spMkLst>
        </pc:spChg>
        <pc:spChg chg="add mod">
          <ac:chgData name="Steve OHearn" userId="6f6ad4eeb08ef459" providerId="LiveId" clId="{74CF2212-AFCA-4112-999B-D70E75748758}" dt="2024-04-09T23:42:39.478" v="6330" actId="1038"/>
          <ac:spMkLst>
            <pc:docMk/>
            <pc:sldMk cId="2791690223" sldId="282"/>
            <ac:spMk id="15" creationId="{C845963D-7EA5-52C4-1612-885F49503306}"/>
          </ac:spMkLst>
        </pc:spChg>
        <pc:spChg chg="add mod">
          <ac:chgData name="Steve OHearn" userId="6f6ad4eeb08ef459" providerId="LiveId" clId="{74CF2212-AFCA-4112-999B-D70E75748758}" dt="2024-04-09T23:42:39.478" v="6330" actId="1038"/>
          <ac:spMkLst>
            <pc:docMk/>
            <pc:sldMk cId="2791690223" sldId="282"/>
            <ac:spMk id="16" creationId="{F3DD04F6-AD01-51FA-50A7-A96BD5118AC4}"/>
          </ac:spMkLst>
        </pc:spChg>
        <pc:spChg chg="add mod">
          <ac:chgData name="Steve OHearn" userId="6f6ad4eeb08ef459" providerId="LiveId" clId="{74CF2212-AFCA-4112-999B-D70E75748758}" dt="2024-04-09T23:42:39.478" v="6330" actId="1038"/>
          <ac:spMkLst>
            <pc:docMk/>
            <pc:sldMk cId="2791690223" sldId="282"/>
            <ac:spMk id="17" creationId="{688B7D0F-D8BF-C7FC-4916-35AE189B44D6}"/>
          </ac:spMkLst>
        </pc:spChg>
        <pc:spChg chg="add mod">
          <ac:chgData name="Steve OHearn" userId="6f6ad4eeb08ef459" providerId="LiveId" clId="{74CF2212-AFCA-4112-999B-D70E75748758}" dt="2024-04-09T23:42:39.478" v="6330" actId="1038"/>
          <ac:spMkLst>
            <pc:docMk/>
            <pc:sldMk cId="2791690223" sldId="282"/>
            <ac:spMk id="18" creationId="{630736CA-9334-7987-44BD-A9FD4FB44C2A}"/>
          </ac:spMkLst>
        </pc:spChg>
        <pc:spChg chg="add mod">
          <ac:chgData name="Steve OHearn" userId="6f6ad4eeb08ef459" providerId="LiveId" clId="{74CF2212-AFCA-4112-999B-D70E75748758}" dt="2024-04-09T23:42:39.478" v="6330" actId="1038"/>
          <ac:spMkLst>
            <pc:docMk/>
            <pc:sldMk cId="2791690223" sldId="282"/>
            <ac:spMk id="19" creationId="{6BACF15E-BE44-8E10-5640-FBD56F164AC2}"/>
          </ac:spMkLst>
        </pc:spChg>
        <pc:spChg chg="add mod">
          <ac:chgData name="Steve OHearn" userId="6f6ad4eeb08ef459" providerId="LiveId" clId="{74CF2212-AFCA-4112-999B-D70E75748758}" dt="2024-04-09T23:42:39.478" v="6330" actId="1038"/>
          <ac:spMkLst>
            <pc:docMk/>
            <pc:sldMk cId="2791690223" sldId="282"/>
            <ac:spMk id="20" creationId="{7111F5EA-BD33-655D-C7EC-3924328B02B4}"/>
          </ac:spMkLst>
        </pc:spChg>
        <pc:spChg chg="add mod">
          <ac:chgData name="Steve OHearn" userId="6f6ad4eeb08ef459" providerId="LiveId" clId="{74CF2212-AFCA-4112-999B-D70E75748758}" dt="2024-04-09T23:42:39.478" v="6330" actId="1038"/>
          <ac:spMkLst>
            <pc:docMk/>
            <pc:sldMk cId="2791690223" sldId="282"/>
            <ac:spMk id="21" creationId="{562F031D-307B-1415-BA15-F22A3FBA5183}"/>
          </ac:spMkLst>
        </pc:spChg>
        <pc:spChg chg="add mod">
          <ac:chgData name="Steve OHearn" userId="6f6ad4eeb08ef459" providerId="LiveId" clId="{74CF2212-AFCA-4112-999B-D70E75748758}" dt="2024-04-09T23:42:39.478" v="6330" actId="1038"/>
          <ac:spMkLst>
            <pc:docMk/>
            <pc:sldMk cId="2791690223" sldId="282"/>
            <ac:spMk id="22" creationId="{59FE4FAB-2C3D-4A15-AFA3-98D9D3830AAE}"/>
          </ac:spMkLst>
        </pc:spChg>
        <pc:spChg chg="add del">
          <ac:chgData name="Steve OHearn" userId="6f6ad4eeb08ef459" providerId="LiveId" clId="{74CF2212-AFCA-4112-999B-D70E75748758}" dt="2024-04-09T23:42:56.711" v="6336" actId="11529"/>
          <ac:spMkLst>
            <pc:docMk/>
            <pc:sldMk cId="2791690223" sldId="282"/>
            <ac:spMk id="23" creationId="{3BF4E4A9-9F9F-EDF6-72A2-CFBBC94B11BC}"/>
          </ac:spMkLst>
        </pc:spChg>
        <pc:spChg chg="add mod">
          <ac:chgData name="Steve OHearn" userId="6f6ad4eeb08ef459" providerId="LiveId" clId="{74CF2212-AFCA-4112-999B-D70E75748758}" dt="2024-04-09T23:43:24.415" v="6341" actId="3062"/>
          <ac:spMkLst>
            <pc:docMk/>
            <pc:sldMk cId="2791690223" sldId="282"/>
            <ac:spMk id="24" creationId="{DB84F774-5BF3-8E9C-9DF4-D49655F99143}"/>
          </ac:spMkLst>
        </pc:spChg>
        <pc:spChg chg="add mod">
          <ac:chgData name="Steve OHearn" userId="6f6ad4eeb08ef459" providerId="LiveId" clId="{74CF2212-AFCA-4112-999B-D70E75748758}" dt="2024-04-09T23:44:06.714" v="6356" actId="1076"/>
          <ac:spMkLst>
            <pc:docMk/>
            <pc:sldMk cId="2791690223" sldId="282"/>
            <ac:spMk id="25" creationId="{48106763-31D9-E87B-D4A7-ACDAEB1985F7}"/>
          </ac:spMkLst>
        </pc:spChg>
        <pc:spChg chg="add del mod">
          <ac:chgData name="Steve OHearn" userId="6f6ad4eeb08ef459" providerId="LiveId" clId="{74CF2212-AFCA-4112-999B-D70E75748758}" dt="2024-04-09T23:48:19.761" v="6834" actId="478"/>
          <ac:spMkLst>
            <pc:docMk/>
            <pc:sldMk cId="2791690223" sldId="282"/>
            <ac:spMk id="26" creationId="{4927D752-6800-6C3C-A197-C4C769AA2DD4}"/>
          </ac:spMkLst>
        </pc:spChg>
        <pc:spChg chg="add mod">
          <ac:chgData name="Steve OHearn" userId="6f6ad4eeb08ef459" providerId="LiveId" clId="{74CF2212-AFCA-4112-999B-D70E75748758}" dt="2024-04-09T23:48:33.575" v="6839" actId="1076"/>
          <ac:spMkLst>
            <pc:docMk/>
            <pc:sldMk cId="2791690223" sldId="282"/>
            <ac:spMk id="27" creationId="{49E60CCE-1E48-5269-01C2-A6B8B9EA9FDE}"/>
          </ac:spMkLst>
        </pc:spChg>
        <pc:spChg chg="add del mod">
          <ac:chgData name="Steve OHearn" userId="6f6ad4eeb08ef459" providerId="LiveId" clId="{74CF2212-AFCA-4112-999B-D70E75748758}" dt="2024-04-10T00:26:22.945" v="8293" actId="478"/>
          <ac:spMkLst>
            <pc:docMk/>
            <pc:sldMk cId="2791690223" sldId="282"/>
            <ac:spMk id="28" creationId="{89545E2E-1758-0788-2FB7-E7A5F212B214}"/>
          </ac:spMkLst>
        </pc:spChg>
        <pc:spChg chg="add mod">
          <ac:chgData name="Steve OHearn" userId="6f6ad4eeb08ef459" providerId="LiveId" clId="{74CF2212-AFCA-4112-999B-D70E75748758}" dt="2024-04-10T00:27:31.168" v="8310" actId="1076"/>
          <ac:spMkLst>
            <pc:docMk/>
            <pc:sldMk cId="2791690223" sldId="282"/>
            <ac:spMk id="29" creationId="{74E34F1E-2444-B45E-FA9D-11820A9028C7}"/>
          </ac:spMkLst>
        </pc:spChg>
        <pc:graphicFrameChg chg="add mod modGraphic">
          <ac:chgData name="Steve OHearn" userId="6f6ad4eeb08ef459" providerId="LiveId" clId="{74CF2212-AFCA-4112-999B-D70E75748758}" dt="2024-04-09T23:42:43.425" v="6332" actId="1038"/>
          <ac:graphicFrameMkLst>
            <pc:docMk/>
            <pc:sldMk cId="2791690223" sldId="282"/>
            <ac:graphicFrameMk id="4" creationId="{33066052-3D88-0E3E-2BF3-661385047383}"/>
          </ac:graphicFrameMkLst>
        </pc:graphicFrameChg>
        <pc:cxnChg chg="add mod">
          <ac:chgData name="Steve OHearn" userId="6f6ad4eeb08ef459" providerId="LiveId" clId="{74CF2212-AFCA-4112-999B-D70E75748758}" dt="2024-04-09T23:42:39.478" v="6330" actId="1038"/>
          <ac:cxnSpMkLst>
            <pc:docMk/>
            <pc:sldMk cId="2791690223" sldId="282"/>
            <ac:cxnSpMk id="6" creationId="{E0B0143E-5278-E32F-4D99-438038463001}"/>
          </ac:cxnSpMkLst>
        </pc:cxnChg>
        <pc:cxnChg chg="add mod">
          <ac:chgData name="Steve OHearn" userId="6f6ad4eeb08ef459" providerId="LiveId" clId="{74CF2212-AFCA-4112-999B-D70E75748758}" dt="2024-04-09T23:42:39.478" v="6330" actId="1038"/>
          <ac:cxnSpMkLst>
            <pc:docMk/>
            <pc:sldMk cId="2791690223" sldId="282"/>
            <ac:cxnSpMk id="7" creationId="{80C1BD44-7FA2-E231-F601-B87D2BE188CD}"/>
          </ac:cxnSpMkLst>
        </pc:cxnChg>
        <pc:cxnChg chg="add mod">
          <ac:chgData name="Steve OHearn" userId="6f6ad4eeb08ef459" providerId="LiveId" clId="{74CF2212-AFCA-4112-999B-D70E75748758}" dt="2024-04-09T23:42:39.478" v="6330" actId="1038"/>
          <ac:cxnSpMkLst>
            <pc:docMk/>
            <pc:sldMk cId="2791690223" sldId="282"/>
            <ac:cxnSpMk id="8" creationId="{84C3DB45-D4EB-AEAA-ECC3-B4DE980BE71E}"/>
          </ac:cxnSpMkLst>
        </pc:cxnChg>
        <pc:cxnChg chg="add mod">
          <ac:chgData name="Steve OHearn" userId="6f6ad4eeb08ef459" providerId="LiveId" clId="{74CF2212-AFCA-4112-999B-D70E75748758}" dt="2024-04-09T23:42:39.478" v="6330" actId="1038"/>
          <ac:cxnSpMkLst>
            <pc:docMk/>
            <pc:sldMk cId="2791690223" sldId="282"/>
            <ac:cxnSpMk id="13" creationId="{4C79C0F5-B220-CEB6-475B-DDFA7D5BBEA4}"/>
          </ac:cxnSpMkLst>
        </pc:cxnChg>
      </pc:sldChg>
      <pc:sldChg chg="addSp delSp modSp add del mod">
        <pc:chgData name="Steve OHearn" userId="6f6ad4eeb08ef459" providerId="LiveId" clId="{74CF2212-AFCA-4112-999B-D70E75748758}" dt="2024-04-09T23:42:47.283" v="6333" actId="2696"/>
        <pc:sldMkLst>
          <pc:docMk/>
          <pc:sldMk cId="44010564" sldId="283"/>
        </pc:sldMkLst>
        <pc:spChg chg="add mod">
          <ac:chgData name="Steve OHearn" userId="6f6ad4eeb08ef459" providerId="LiveId" clId="{74CF2212-AFCA-4112-999B-D70E75748758}" dt="2024-04-09T23:41:58.829" v="6265"/>
          <ac:spMkLst>
            <pc:docMk/>
            <pc:sldMk cId="44010564" sldId="283"/>
            <ac:spMk id="11" creationId="{0501CCC1-2CB6-2E56-D443-84CFF6081C21}"/>
          </ac:spMkLst>
        </pc:spChg>
        <pc:spChg chg="add mod">
          <ac:chgData name="Steve OHearn" userId="6f6ad4eeb08ef459" providerId="LiveId" clId="{74CF2212-AFCA-4112-999B-D70E75748758}" dt="2024-04-09T23:41:58.829" v="6265"/>
          <ac:spMkLst>
            <pc:docMk/>
            <pc:sldMk cId="44010564" sldId="283"/>
            <ac:spMk id="12" creationId="{33F43198-7FE0-F8F4-9248-C1A56FB222B2}"/>
          </ac:spMkLst>
        </pc:spChg>
        <pc:spChg chg="add mod">
          <ac:chgData name="Steve OHearn" userId="6f6ad4eeb08ef459" providerId="LiveId" clId="{74CF2212-AFCA-4112-999B-D70E75748758}" dt="2024-04-09T23:41:58.829" v="6265"/>
          <ac:spMkLst>
            <pc:docMk/>
            <pc:sldMk cId="44010564" sldId="283"/>
            <ac:spMk id="14" creationId="{75182602-AE2F-2187-119C-B6922CD3643A}"/>
          </ac:spMkLst>
        </pc:spChg>
        <pc:spChg chg="add mod">
          <ac:chgData name="Steve OHearn" userId="6f6ad4eeb08ef459" providerId="LiveId" clId="{74CF2212-AFCA-4112-999B-D70E75748758}" dt="2024-04-09T23:41:58.829" v="6265"/>
          <ac:spMkLst>
            <pc:docMk/>
            <pc:sldMk cId="44010564" sldId="283"/>
            <ac:spMk id="15" creationId="{49B89347-FC11-8AC9-EE2D-53972CA37B82}"/>
          </ac:spMkLst>
        </pc:spChg>
        <pc:spChg chg="add mod">
          <ac:chgData name="Steve OHearn" userId="6f6ad4eeb08ef459" providerId="LiveId" clId="{74CF2212-AFCA-4112-999B-D70E75748758}" dt="2024-04-09T23:41:58.829" v="6265"/>
          <ac:spMkLst>
            <pc:docMk/>
            <pc:sldMk cId="44010564" sldId="283"/>
            <ac:spMk id="16" creationId="{5E3AA6E3-8184-0438-0906-D6D6B7FFAD51}"/>
          </ac:spMkLst>
        </pc:spChg>
        <pc:spChg chg="add mod">
          <ac:chgData name="Steve OHearn" userId="6f6ad4eeb08ef459" providerId="LiveId" clId="{74CF2212-AFCA-4112-999B-D70E75748758}" dt="2024-04-09T23:41:58.829" v="6265"/>
          <ac:spMkLst>
            <pc:docMk/>
            <pc:sldMk cId="44010564" sldId="283"/>
            <ac:spMk id="17" creationId="{92786234-69DC-8AA7-CAAC-58E1F3B08276}"/>
          </ac:spMkLst>
        </pc:spChg>
        <pc:spChg chg="add mod">
          <ac:chgData name="Steve OHearn" userId="6f6ad4eeb08ef459" providerId="LiveId" clId="{74CF2212-AFCA-4112-999B-D70E75748758}" dt="2024-04-09T23:41:58.829" v="6265"/>
          <ac:spMkLst>
            <pc:docMk/>
            <pc:sldMk cId="44010564" sldId="283"/>
            <ac:spMk id="18" creationId="{EAD06722-996B-F9B5-B1D6-C5E741A624CD}"/>
          </ac:spMkLst>
        </pc:spChg>
        <pc:spChg chg="add mod">
          <ac:chgData name="Steve OHearn" userId="6f6ad4eeb08ef459" providerId="LiveId" clId="{74CF2212-AFCA-4112-999B-D70E75748758}" dt="2024-04-09T23:41:58.829" v="6265"/>
          <ac:spMkLst>
            <pc:docMk/>
            <pc:sldMk cId="44010564" sldId="283"/>
            <ac:spMk id="19" creationId="{9750677E-759B-F239-AFBE-4D24DFBBB4E4}"/>
          </ac:spMkLst>
        </pc:spChg>
        <pc:spChg chg="add mod">
          <ac:chgData name="Steve OHearn" userId="6f6ad4eeb08ef459" providerId="LiveId" clId="{74CF2212-AFCA-4112-999B-D70E75748758}" dt="2024-04-09T23:41:58.829" v="6265"/>
          <ac:spMkLst>
            <pc:docMk/>
            <pc:sldMk cId="44010564" sldId="283"/>
            <ac:spMk id="20" creationId="{C2056E83-0014-FB79-ABDA-7ABA72AD7893}"/>
          </ac:spMkLst>
        </pc:spChg>
        <pc:cxnChg chg="add mod">
          <ac:chgData name="Steve OHearn" userId="6f6ad4eeb08ef459" providerId="LiveId" clId="{74CF2212-AFCA-4112-999B-D70E75748758}" dt="2024-04-09T23:41:58.829" v="6265"/>
          <ac:cxnSpMkLst>
            <pc:docMk/>
            <pc:sldMk cId="44010564" sldId="283"/>
            <ac:cxnSpMk id="3" creationId="{ECFB5A68-4D3F-B5F6-279F-68A6C13A4BF8}"/>
          </ac:cxnSpMkLst>
        </pc:cxnChg>
        <pc:cxnChg chg="add mod">
          <ac:chgData name="Steve OHearn" userId="6f6ad4eeb08ef459" providerId="LiveId" clId="{74CF2212-AFCA-4112-999B-D70E75748758}" dt="2024-04-09T23:41:58.829" v="6265"/>
          <ac:cxnSpMkLst>
            <pc:docMk/>
            <pc:sldMk cId="44010564" sldId="283"/>
            <ac:cxnSpMk id="5" creationId="{C5DD3272-63C6-E460-BF6D-E029975067A4}"/>
          </ac:cxnSpMkLst>
        </pc:cxnChg>
        <pc:cxnChg chg="del">
          <ac:chgData name="Steve OHearn" userId="6f6ad4eeb08ef459" providerId="LiveId" clId="{74CF2212-AFCA-4112-999B-D70E75748758}" dt="2024-04-09T23:41:58.520" v="6264" actId="478"/>
          <ac:cxnSpMkLst>
            <pc:docMk/>
            <pc:sldMk cId="44010564" sldId="283"/>
            <ac:cxnSpMk id="6" creationId="{E0B0143E-5278-E32F-4D99-438038463001}"/>
          </ac:cxnSpMkLst>
        </pc:cxnChg>
        <pc:cxnChg chg="del">
          <ac:chgData name="Steve OHearn" userId="6f6ad4eeb08ef459" providerId="LiveId" clId="{74CF2212-AFCA-4112-999B-D70E75748758}" dt="2024-04-09T23:41:58.520" v="6264" actId="478"/>
          <ac:cxnSpMkLst>
            <pc:docMk/>
            <pc:sldMk cId="44010564" sldId="283"/>
            <ac:cxnSpMk id="7" creationId="{80C1BD44-7FA2-E231-F601-B87D2BE188CD}"/>
          </ac:cxnSpMkLst>
        </pc:cxnChg>
        <pc:cxnChg chg="del">
          <ac:chgData name="Steve OHearn" userId="6f6ad4eeb08ef459" providerId="LiveId" clId="{74CF2212-AFCA-4112-999B-D70E75748758}" dt="2024-04-09T23:41:58.520" v="6264" actId="478"/>
          <ac:cxnSpMkLst>
            <pc:docMk/>
            <pc:sldMk cId="44010564" sldId="283"/>
            <ac:cxnSpMk id="8" creationId="{84C3DB45-D4EB-AEAA-ECC3-B4DE980BE71E}"/>
          </ac:cxnSpMkLst>
        </pc:cxnChg>
        <pc:cxnChg chg="add mod">
          <ac:chgData name="Steve OHearn" userId="6f6ad4eeb08ef459" providerId="LiveId" clId="{74CF2212-AFCA-4112-999B-D70E75748758}" dt="2024-04-09T23:41:58.829" v="6265"/>
          <ac:cxnSpMkLst>
            <pc:docMk/>
            <pc:sldMk cId="44010564" sldId="283"/>
            <ac:cxnSpMk id="9" creationId="{488F6839-78FE-C25C-6D6D-92F18AE96FE2}"/>
          </ac:cxnSpMkLst>
        </pc:cxnChg>
        <pc:cxnChg chg="add mod">
          <ac:chgData name="Steve OHearn" userId="6f6ad4eeb08ef459" providerId="LiveId" clId="{74CF2212-AFCA-4112-999B-D70E75748758}" dt="2024-04-09T23:41:58.829" v="6265"/>
          <ac:cxnSpMkLst>
            <pc:docMk/>
            <pc:sldMk cId="44010564" sldId="283"/>
            <ac:cxnSpMk id="10" creationId="{480B29AC-CB56-0FB4-1581-FDE13B56C7BC}"/>
          </ac:cxnSpMkLst>
        </pc:cxnChg>
        <pc:cxnChg chg="del">
          <ac:chgData name="Steve OHearn" userId="6f6ad4eeb08ef459" providerId="LiveId" clId="{74CF2212-AFCA-4112-999B-D70E75748758}" dt="2024-04-09T23:41:58.520" v="6264" actId="478"/>
          <ac:cxnSpMkLst>
            <pc:docMk/>
            <pc:sldMk cId="44010564" sldId="283"/>
            <ac:cxnSpMk id="13" creationId="{4C79C0F5-B220-CEB6-475B-DDFA7D5BBEA4}"/>
          </ac:cxnSpMkLst>
        </pc:cxnChg>
      </pc:sldChg>
      <pc:sldChg chg="add del">
        <pc:chgData name="Steve OHearn" userId="6f6ad4eeb08ef459" providerId="LiveId" clId="{74CF2212-AFCA-4112-999B-D70E75748758}" dt="2024-04-09T23:44:16.325" v="6357" actId="2696"/>
        <pc:sldMkLst>
          <pc:docMk/>
          <pc:sldMk cId="528256610" sldId="283"/>
        </pc:sldMkLst>
      </pc:sldChg>
      <pc:sldChg chg="addSp delSp modSp add mod modTransition">
        <pc:chgData name="Steve OHearn" userId="6f6ad4eeb08ef459" providerId="LiveId" clId="{74CF2212-AFCA-4112-999B-D70E75748758}" dt="2024-04-10T11:24:52.656" v="10213"/>
        <pc:sldMkLst>
          <pc:docMk/>
          <pc:sldMk cId="1062795089" sldId="283"/>
        </pc:sldMkLst>
        <pc:spChg chg="add mod">
          <ac:chgData name="Steve OHearn" userId="6f6ad4eeb08ef459" providerId="LiveId" clId="{74CF2212-AFCA-4112-999B-D70E75748758}" dt="2024-04-09T23:45:21.759" v="6511" actId="1076"/>
          <ac:spMkLst>
            <pc:docMk/>
            <pc:sldMk cId="1062795089" sldId="283"/>
            <ac:spMk id="3" creationId="{E57BDC48-5E69-0CE9-41BB-2892AA39F7C9}"/>
          </ac:spMkLst>
        </pc:spChg>
        <pc:spChg chg="add mod">
          <ac:chgData name="Steve OHearn" userId="6f6ad4eeb08ef459" providerId="LiveId" clId="{74CF2212-AFCA-4112-999B-D70E75748758}" dt="2024-04-09T23:45:16.868" v="6510" actId="20577"/>
          <ac:spMkLst>
            <pc:docMk/>
            <pc:sldMk cId="1062795089" sldId="283"/>
            <ac:spMk id="5" creationId="{B901F4E8-ED9C-E96B-BD80-49D1F328918F}"/>
          </ac:spMkLst>
        </pc:spChg>
        <pc:spChg chg="add mod">
          <ac:chgData name="Steve OHearn" userId="6f6ad4eeb08ef459" providerId="LiveId" clId="{74CF2212-AFCA-4112-999B-D70E75748758}" dt="2024-04-09T23:48:41.011" v="6841" actId="1076"/>
          <ac:spMkLst>
            <pc:docMk/>
            <pc:sldMk cId="1062795089" sldId="283"/>
            <ac:spMk id="9" creationId="{49AD66D9-C556-B44A-2002-EF355A8271A8}"/>
          </ac:spMkLst>
        </pc:spChg>
        <pc:spChg chg="add del mod">
          <ac:chgData name="Steve OHearn" userId="6f6ad4eeb08ef459" providerId="LiveId" clId="{74CF2212-AFCA-4112-999B-D70E75748758}" dt="2024-04-10T00:27:22.354" v="8309" actId="478"/>
          <ac:spMkLst>
            <pc:docMk/>
            <pc:sldMk cId="1062795089" sldId="283"/>
            <ac:spMk id="10" creationId="{35E83795-0DD4-A13A-5497-AE44EA09D0EC}"/>
          </ac:spMkLst>
        </pc:spChg>
        <pc:spChg chg="add mod">
          <ac:chgData name="Steve OHearn" userId="6f6ad4eeb08ef459" providerId="LiveId" clId="{74CF2212-AFCA-4112-999B-D70E75748758}" dt="2024-04-10T00:27:35.331" v="8313" actId="20577"/>
          <ac:spMkLst>
            <pc:docMk/>
            <pc:sldMk cId="1062795089" sldId="283"/>
            <ac:spMk id="11" creationId="{93D4D987-1307-F718-3A1F-447EF07B3904}"/>
          </ac:spMkLst>
        </pc:spChg>
        <pc:spChg chg="mod">
          <ac:chgData name="Steve OHearn" userId="6f6ad4eeb08ef459" providerId="LiveId" clId="{74CF2212-AFCA-4112-999B-D70E75748758}" dt="2024-04-09T23:45:28.206" v="6561" actId="1036"/>
          <ac:spMkLst>
            <pc:docMk/>
            <pc:sldMk cId="1062795089" sldId="283"/>
            <ac:spMk id="24" creationId="{DB84F774-5BF3-8E9C-9DF4-D49655F99143}"/>
          </ac:spMkLst>
        </pc:spChg>
        <pc:graphicFrameChg chg="modGraphic">
          <ac:chgData name="Steve OHearn" userId="6f6ad4eeb08ef459" providerId="LiveId" clId="{74CF2212-AFCA-4112-999B-D70E75748758}" dt="2024-04-09T23:46:36.997" v="6571" actId="207"/>
          <ac:graphicFrameMkLst>
            <pc:docMk/>
            <pc:sldMk cId="1062795089" sldId="283"/>
            <ac:graphicFrameMk id="4" creationId="{33066052-3D88-0E3E-2BF3-661385047383}"/>
          </ac:graphicFrameMkLst>
        </pc:graphicFrameChg>
      </pc:sldChg>
      <pc:sldChg chg="addSp delSp modSp add mod modTransition">
        <pc:chgData name="Steve OHearn" userId="6f6ad4eeb08ef459" providerId="LiveId" clId="{74CF2212-AFCA-4112-999B-D70E75748758}" dt="2024-04-10T11:24:57.006" v="10215"/>
        <pc:sldMkLst>
          <pc:docMk/>
          <pc:sldMk cId="2223715220" sldId="284"/>
        </pc:sldMkLst>
        <pc:spChg chg="add mod">
          <ac:chgData name="Steve OHearn" userId="6f6ad4eeb08ef459" providerId="LiveId" clId="{74CF2212-AFCA-4112-999B-D70E75748758}" dt="2024-04-09T23:47:31.810" v="6752" actId="1037"/>
          <ac:spMkLst>
            <pc:docMk/>
            <pc:sldMk cId="2223715220" sldId="284"/>
            <ac:spMk id="9" creationId="{106D21C6-560B-45B3-FDBE-D5FE265E0057}"/>
          </ac:spMkLst>
        </pc:spChg>
        <pc:spChg chg="add mod">
          <ac:chgData name="Steve OHearn" userId="6f6ad4eeb08ef459" providerId="LiveId" clId="{74CF2212-AFCA-4112-999B-D70E75748758}" dt="2024-04-09T23:47:56.669" v="6829" actId="1036"/>
          <ac:spMkLst>
            <pc:docMk/>
            <pc:sldMk cId="2223715220" sldId="284"/>
            <ac:spMk id="10" creationId="{FB6A129C-4F5F-1B7F-69B3-5CFB099E2BEB}"/>
          </ac:spMkLst>
        </pc:spChg>
        <pc:spChg chg="add mod">
          <ac:chgData name="Steve OHearn" userId="6f6ad4eeb08ef459" providerId="LiveId" clId="{74CF2212-AFCA-4112-999B-D70E75748758}" dt="2024-04-09T23:48:48.028" v="6843" actId="1076"/>
          <ac:spMkLst>
            <pc:docMk/>
            <pc:sldMk cId="2223715220" sldId="284"/>
            <ac:spMk id="11" creationId="{D9D38F5B-6BB6-F7B2-14BA-D3A6673C3992}"/>
          </ac:spMkLst>
        </pc:spChg>
        <pc:spChg chg="add del mod">
          <ac:chgData name="Steve OHearn" userId="6f6ad4eeb08ef459" providerId="LiveId" clId="{74CF2212-AFCA-4112-999B-D70E75748758}" dt="2024-04-10T00:27:19.114" v="8308" actId="478"/>
          <ac:spMkLst>
            <pc:docMk/>
            <pc:sldMk cId="2223715220" sldId="284"/>
            <ac:spMk id="12" creationId="{42A98988-B262-DCF7-DF01-E081BE09BC60}"/>
          </ac:spMkLst>
        </pc:spChg>
        <pc:spChg chg="add mod">
          <ac:chgData name="Steve OHearn" userId="6f6ad4eeb08ef459" providerId="LiveId" clId="{74CF2212-AFCA-4112-999B-D70E75748758}" dt="2024-04-10T00:27:40.596" v="8316" actId="20577"/>
          <ac:spMkLst>
            <pc:docMk/>
            <pc:sldMk cId="2223715220" sldId="284"/>
            <ac:spMk id="23" creationId="{6115B5EE-FB28-E88D-28D5-A05A910C3E00}"/>
          </ac:spMkLst>
        </pc:spChg>
        <pc:spChg chg="mod">
          <ac:chgData name="Steve OHearn" userId="6f6ad4eeb08ef459" providerId="LiveId" clId="{74CF2212-AFCA-4112-999B-D70E75748758}" dt="2024-04-09T23:47:09.848" v="6614" actId="1035"/>
          <ac:spMkLst>
            <pc:docMk/>
            <pc:sldMk cId="2223715220" sldId="284"/>
            <ac:spMk id="24" creationId="{DB84F774-5BF3-8E9C-9DF4-D49655F99143}"/>
          </ac:spMkLst>
        </pc:spChg>
        <pc:graphicFrameChg chg="modGraphic">
          <ac:chgData name="Steve OHearn" userId="6f6ad4eeb08ef459" providerId="LiveId" clId="{74CF2212-AFCA-4112-999B-D70E75748758}" dt="2024-04-09T23:47:40.181" v="6755" actId="207"/>
          <ac:graphicFrameMkLst>
            <pc:docMk/>
            <pc:sldMk cId="2223715220" sldId="284"/>
            <ac:graphicFrameMk id="4" creationId="{33066052-3D88-0E3E-2BF3-661385047383}"/>
          </ac:graphicFrameMkLst>
        </pc:graphicFrameChg>
      </pc:sldChg>
      <pc:sldChg chg="add del">
        <pc:chgData name="Steve OHearn" userId="6f6ad4eeb08ef459" providerId="LiveId" clId="{74CF2212-AFCA-4112-999B-D70E75748758}" dt="2024-04-10T00:13:04.997" v="8090" actId="2696"/>
        <pc:sldMkLst>
          <pc:docMk/>
          <pc:sldMk cId="440172057" sldId="285"/>
        </pc:sldMkLst>
      </pc:sldChg>
      <pc:sldChg chg="modSp add mod modTransition">
        <pc:chgData name="Steve OHearn" userId="6f6ad4eeb08ef459" providerId="LiveId" clId="{74CF2212-AFCA-4112-999B-D70E75748758}" dt="2024-04-10T11:27:33.838" v="10229"/>
        <pc:sldMkLst>
          <pc:docMk/>
          <pc:sldMk cId="1031822610" sldId="286"/>
        </pc:sldMkLst>
        <pc:spChg chg="mod">
          <ac:chgData name="Steve OHearn" userId="6f6ad4eeb08ef459" providerId="LiveId" clId="{74CF2212-AFCA-4112-999B-D70E75748758}" dt="2024-04-10T00:13:27.500" v="8093" actId="207"/>
          <ac:spMkLst>
            <pc:docMk/>
            <pc:sldMk cId="1031822610" sldId="286"/>
            <ac:spMk id="2" creationId="{0B548E4D-E4C4-E575-F061-7093750BCF90}"/>
          </ac:spMkLst>
        </pc:spChg>
        <pc:spChg chg="mod">
          <ac:chgData name="Steve OHearn" userId="6f6ad4eeb08ef459" providerId="LiveId" clId="{74CF2212-AFCA-4112-999B-D70E75748758}" dt="2024-04-10T00:13:32.230" v="8094" actId="207"/>
          <ac:spMkLst>
            <pc:docMk/>
            <pc:sldMk cId="1031822610" sldId="286"/>
            <ac:spMk id="5" creationId="{30DDC203-E452-6187-CE86-A5567B2DD43B}"/>
          </ac:spMkLst>
        </pc:spChg>
        <pc:spChg chg="mod">
          <ac:chgData name="Steve OHearn" userId="6f6ad4eeb08ef459" providerId="LiveId" clId="{74CF2212-AFCA-4112-999B-D70E75748758}" dt="2024-04-10T00:08:42.947" v="7370" actId="1035"/>
          <ac:spMkLst>
            <pc:docMk/>
            <pc:sldMk cId="1031822610" sldId="286"/>
            <ac:spMk id="9" creationId="{261E28BD-ABDD-A6F8-B72A-5E4E89EE5AC3}"/>
          </ac:spMkLst>
        </pc:spChg>
        <pc:spChg chg="mod">
          <ac:chgData name="Steve OHearn" userId="6f6ad4eeb08ef459" providerId="LiveId" clId="{74CF2212-AFCA-4112-999B-D70E75748758}" dt="2024-04-10T00:08:05.973" v="7206" actId="1037"/>
          <ac:spMkLst>
            <pc:docMk/>
            <pc:sldMk cId="1031822610" sldId="286"/>
            <ac:spMk id="10" creationId="{6C3E0314-0B28-7FB8-4CB2-F99AB1EF0B42}"/>
          </ac:spMkLst>
        </pc:spChg>
      </pc:sldChg>
      <pc:sldChg chg="modSp add mod modTransition">
        <pc:chgData name="Steve OHearn" userId="6f6ad4eeb08ef459" providerId="LiveId" clId="{74CF2212-AFCA-4112-999B-D70E75748758}" dt="2024-04-10T11:27:42.134" v="10230"/>
        <pc:sldMkLst>
          <pc:docMk/>
          <pc:sldMk cId="4007880105" sldId="287"/>
        </pc:sldMkLst>
        <pc:spChg chg="mod">
          <ac:chgData name="Steve OHearn" userId="6f6ad4eeb08ef459" providerId="LiveId" clId="{74CF2212-AFCA-4112-999B-D70E75748758}" dt="2024-04-10T00:14:16.957" v="8102" actId="207"/>
          <ac:spMkLst>
            <pc:docMk/>
            <pc:sldMk cId="4007880105" sldId="287"/>
            <ac:spMk id="2" creationId="{0B548E4D-E4C4-E575-F061-7093750BCF90}"/>
          </ac:spMkLst>
        </pc:spChg>
        <pc:spChg chg="mod">
          <ac:chgData name="Steve OHearn" userId="6f6ad4eeb08ef459" providerId="LiveId" clId="{74CF2212-AFCA-4112-999B-D70E75748758}" dt="2024-04-10T00:13:38.062" v="8095" actId="207"/>
          <ac:spMkLst>
            <pc:docMk/>
            <pc:sldMk cId="4007880105" sldId="287"/>
            <ac:spMk id="6" creationId="{977DCD04-DA32-7591-1E65-D20684A1D0B4}"/>
          </ac:spMkLst>
        </pc:spChg>
        <pc:spChg chg="mod">
          <ac:chgData name="Steve OHearn" userId="6f6ad4eeb08ef459" providerId="LiveId" clId="{74CF2212-AFCA-4112-999B-D70E75748758}" dt="2024-04-10T00:09:37.217" v="7562" actId="1076"/>
          <ac:spMkLst>
            <pc:docMk/>
            <pc:sldMk cId="4007880105" sldId="287"/>
            <ac:spMk id="9" creationId="{261E28BD-ABDD-A6F8-B72A-5E4E89EE5AC3}"/>
          </ac:spMkLst>
        </pc:spChg>
        <pc:spChg chg="mod">
          <ac:chgData name="Steve OHearn" userId="6f6ad4eeb08ef459" providerId="LiveId" clId="{74CF2212-AFCA-4112-999B-D70E75748758}" dt="2024-04-10T00:08:59.220" v="7472" actId="14100"/>
          <ac:spMkLst>
            <pc:docMk/>
            <pc:sldMk cId="4007880105" sldId="287"/>
            <ac:spMk id="10" creationId="{6C3E0314-0B28-7FB8-4CB2-F99AB1EF0B42}"/>
          </ac:spMkLst>
        </pc:spChg>
      </pc:sldChg>
      <pc:sldChg chg="modSp add mod modTransition">
        <pc:chgData name="Steve OHearn" userId="6f6ad4eeb08ef459" providerId="LiveId" clId="{74CF2212-AFCA-4112-999B-D70E75748758}" dt="2024-04-10T11:27:42.134" v="10230"/>
        <pc:sldMkLst>
          <pc:docMk/>
          <pc:sldMk cId="1658984379" sldId="288"/>
        </pc:sldMkLst>
        <pc:spChg chg="mod">
          <ac:chgData name="Steve OHearn" userId="6f6ad4eeb08ef459" providerId="LiveId" clId="{74CF2212-AFCA-4112-999B-D70E75748758}" dt="2024-04-10T00:14:12.575" v="8101" actId="207"/>
          <ac:spMkLst>
            <pc:docMk/>
            <pc:sldMk cId="1658984379" sldId="288"/>
            <ac:spMk id="2" creationId="{0B548E4D-E4C4-E575-F061-7093750BCF90}"/>
          </ac:spMkLst>
        </pc:spChg>
        <pc:spChg chg="mod">
          <ac:chgData name="Steve OHearn" userId="6f6ad4eeb08ef459" providerId="LiveId" clId="{74CF2212-AFCA-4112-999B-D70E75748758}" dt="2024-04-10T00:13:44.337" v="8096" actId="207"/>
          <ac:spMkLst>
            <pc:docMk/>
            <pc:sldMk cId="1658984379" sldId="288"/>
            <ac:spMk id="7" creationId="{F2E518BD-1B02-7134-E384-2EC3CD47EB1A}"/>
          </ac:spMkLst>
        </pc:spChg>
        <pc:spChg chg="mod">
          <ac:chgData name="Steve OHearn" userId="6f6ad4eeb08ef459" providerId="LiveId" clId="{74CF2212-AFCA-4112-999B-D70E75748758}" dt="2024-04-10T00:10:28.422" v="7799" actId="1035"/>
          <ac:spMkLst>
            <pc:docMk/>
            <pc:sldMk cId="1658984379" sldId="288"/>
            <ac:spMk id="9" creationId="{261E28BD-ABDD-A6F8-B72A-5E4E89EE5AC3}"/>
          </ac:spMkLst>
        </pc:spChg>
        <pc:spChg chg="mod">
          <ac:chgData name="Steve OHearn" userId="6f6ad4eeb08ef459" providerId="LiveId" clId="{74CF2212-AFCA-4112-999B-D70E75748758}" dt="2024-04-10T00:09:50.204" v="7655" actId="14100"/>
          <ac:spMkLst>
            <pc:docMk/>
            <pc:sldMk cId="1658984379" sldId="288"/>
            <ac:spMk id="10" creationId="{6C3E0314-0B28-7FB8-4CB2-F99AB1EF0B42}"/>
          </ac:spMkLst>
        </pc:spChg>
      </pc:sldChg>
      <pc:sldChg chg="modSp add mod modTransition">
        <pc:chgData name="Steve OHearn" userId="6f6ad4eeb08ef459" providerId="LiveId" clId="{74CF2212-AFCA-4112-999B-D70E75748758}" dt="2024-04-10T11:27:42.134" v="10230"/>
        <pc:sldMkLst>
          <pc:docMk/>
          <pc:sldMk cId="4108488431" sldId="289"/>
        </pc:sldMkLst>
        <pc:spChg chg="mod">
          <ac:chgData name="Steve OHearn" userId="6f6ad4eeb08ef459" providerId="LiveId" clId="{74CF2212-AFCA-4112-999B-D70E75748758}" dt="2024-04-10T00:14:03.912" v="8099" actId="207"/>
          <ac:spMkLst>
            <pc:docMk/>
            <pc:sldMk cId="4108488431" sldId="289"/>
            <ac:spMk id="2" creationId="{0B548E4D-E4C4-E575-F061-7093750BCF90}"/>
          </ac:spMkLst>
        </pc:spChg>
        <pc:spChg chg="mod">
          <ac:chgData name="Steve OHearn" userId="6f6ad4eeb08ef459" providerId="LiveId" clId="{74CF2212-AFCA-4112-999B-D70E75748758}" dt="2024-04-10T00:13:49.778" v="8097" actId="207"/>
          <ac:spMkLst>
            <pc:docMk/>
            <pc:sldMk cId="4108488431" sldId="289"/>
            <ac:spMk id="8" creationId="{D56008BA-22E1-2D2F-C0B8-62E31D724549}"/>
          </ac:spMkLst>
        </pc:spChg>
        <pc:spChg chg="mod">
          <ac:chgData name="Steve OHearn" userId="6f6ad4eeb08ef459" providerId="LiveId" clId="{74CF2212-AFCA-4112-999B-D70E75748758}" dt="2024-04-10T00:11:00.431" v="7910" actId="20577"/>
          <ac:spMkLst>
            <pc:docMk/>
            <pc:sldMk cId="4108488431" sldId="289"/>
            <ac:spMk id="9" creationId="{261E28BD-ABDD-A6F8-B72A-5E4E89EE5AC3}"/>
          </ac:spMkLst>
        </pc:spChg>
        <pc:spChg chg="mod">
          <ac:chgData name="Steve OHearn" userId="6f6ad4eeb08ef459" providerId="LiveId" clId="{74CF2212-AFCA-4112-999B-D70E75748758}" dt="2024-04-10T00:10:45.412" v="7864" actId="14100"/>
          <ac:spMkLst>
            <pc:docMk/>
            <pc:sldMk cId="4108488431" sldId="289"/>
            <ac:spMk id="10" creationId="{6C3E0314-0B28-7FB8-4CB2-F99AB1EF0B42}"/>
          </ac:spMkLst>
        </pc:spChg>
      </pc:sldChg>
      <pc:sldChg chg="modSp add mod modTransition">
        <pc:chgData name="Steve OHearn" userId="6f6ad4eeb08ef459" providerId="LiveId" clId="{74CF2212-AFCA-4112-999B-D70E75748758}" dt="2024-04-10T11:27:42.134" v="10230"/>
        <pc:sldMkLst>
          <pc:docMk/>
          <pc:sldMk cId="1178477261" sldId="290"/>
        </pc:sldMkLst>
        <pc:spChg chg="mod">
          <ac:chgData name="Steve OHearn" userId="6f6ad4eeb08ef459" providerId="LiveId" clId="{74CF2212-AFCA-4112-999B-D70E75748758}" dt="2024-04-10T00:14:07.720" v="8100" actId="207"/>
          <ac:spMkLst>
            <pc:docMk/>
            <pc:sldMk cId="1178477261" sldId="290"/>
            <ac:spMk id="2" creationId="{0B548E4D-E4C4-E575-F061-7093750BCF90}"/>
          </ac:spMkLst>
        </pc:spChg>
        <pc:spChg chg="mod">
          <ac:chgData name="Steve OHearn" userId="6f6ad4eeb08ef459" providerId="LiveId" clId="{74CF2212-AFCA-4112-999B-D70E75748758}" dt="2024-04-10T00:13:55.346" v="8098" actId="207"/>
          <ac:spMkLst>
            <pc:docMk/>
            <pc:sldMk cId="1178477261" sldId="290"/>
            <ac:spMk id="3" creationId="{DA2079C1-DB8F-3127-A0C8-B68D57F23EA1}"/>
          </ac:spMkLst>
        </pc:spChg>
        <pc:spChg chg="mod">
          <ac:chgData name="Steve OHearn" userId="6f6ad4eeb08ef459" providerId="LiveId" clId="{74CF2212-AFCA-4112-999B-D70E75748758}" dt="2024-04-10T00:12:53.755" v="8089" actId="1035"/>
          <ac:spMkLst>
            <pc:docMk/>
            <pc:sldMk cId="1178477261" sldId="290"/>
            <ac:spMk id="9" creationId="{261E28BD-ABDD-A6F8-B72A-5E4E89EE5AC3}"/>
          </ac:spMkLst>
        </pc:spChg>
        <pc:spChg chg="mod">
          <ac:chgData name="Steve OHearn" userId="6f6ad4eeb08ef459" providerId="LiveId" clId="{74CF2212-AFCA-4112-999B-D70E75748758}" dt="2024-04-10T00:11:12.874" v="7956" actId="14100"/>
          <ac:spMkLst>
            <pc:docMk/>
            <pc:sldMk cId="1178477261" sldId="290"/>
            <ac:spMk id="10" creationId="{6C3E0314-0B28-7FB8-4CB2-F99AB1EF0B42}"/>
          </ac:spMkLst>
        </pc:spChg>
      </pc:sldChg>
      <pc:sldChg chg="add modTransition">
        <pc:chgData name="Steve OHearn" userId="6f6ad4eeb08ef459" providerId="LiveId" clId="{74CF2212-AFCA-4112-999B-D70E75748758}" dt="2024-04-10T11:27:25.118" v="10228"/>
        <pc:sldMkLst>
          <pc:docMk/>
          <pc:sldMk cId="1469111068" sldId="291"/>
        </pc:sldMkLst>
      </pc:sldChg>
      <pc:sldChg chg="add modTransition">
        <pc:chgData name="Steve OHearn" userId="6f6ad4eeb08ef459" providerId="LiveId" clId="{74CF2212-AFCA-4112-999B-D70E75748758}" dt="2024-04-10T03:44:53.478" v="9028"/>
        <pc:sldMkLst>
          <pc:docMk/>
          <pc:sldMk cId="3429456395" sldId="292"/>
        </pc:sldMkLst>
      </pc:sldChg>
      <pc:sldChg chg="addSp delSp modSp new mod ord modTransition modAnim">
        <pc:chgData name="Steve OHearn" userId="6f6ad4eeb08ef459" providerId="LiveId" clId="{74CF2212-AFCA-4112-999B-D70E75748758}" dt="2024-04-10T11:20:10.109" v="10210"/>
        <pc:sldMkLst>
          <pc:docMk/>
          <pc:sldMk cId="375962080" sldId="293"/>
        </pc:sldMkLst>
        <pc:spChg chg="mod">
          <ac:chgData name="Steve OHearn" userId="6f6ad4eeb08ef459" providerId="LiveId" clId="{74CF2212-AFCA-4112-999B-D70E75748758}" dt="2024-04-10T00:35:33.988" v="8569" actId="20577"/>
          <ac:spMkLst>
            <pc:docMk/>
            <pc:sldMk cId="375962080" sldId="293"/>
            <ac:spMk id="2" creationId="{97327855-A80C-D0FD-E414-26146FC26C05}"/>
          </ac:spMkLst>
        </pc:spChg>
        <pc:spChg chg="mod">
          <ac:chgData name="Steve OHearn" userId="6f6ad4eeb08ef459" providerId="LiveId" clId="{74CF2212-AFCA-4112-999B-D70E75748758}" dt="2024-04-10T11:14:51.542" v="10164" actId="15"/>
          <ac:spMkLst>
            <pc:docMk/>
            <pc:sldMk cId="375962080" sldId="293"/>
            <ac:spMk id="3" creationId="{002C15C9-99D5-A46F-4C6A-700E2B3F5ADE}"/>
          </ac:spMkLst>
        </pc:spChg>
        <pc:spChg chg="add mod topLvl">
          <ac:chgData name="Steve OHearn" userId="6f6ad4eeb08ef459" providerId="LiveId" clId="{74CF2212-AFCA-4112-999B-D70E75748758}" dt="2024-04-10T11:19:33.680" v="10207" actId="164"/>
          <ac:spMkLst>
            <pc:docMk/>
            <pc:sldMk cId="375962080" sldId="293"/>
            <ac:spMk id="4" creationId="{63216543-DBF3-03AB-68EE-D0F9C8EF65F4}"/>
          </ac:spMkLst>
        </pc:spChg>
        <pc:spChg chg="add del mod">
          <ac:chgData name="Steve OHearn" userId="6f6ad4eeb08ef459" providerId="LiveId" clId="{74CF2212-AFCA-4112-999B-D70E75748758}" dt="2024-04-10T11:16:16.955" v="10185" actId="478"/>
          <ac:spMkLst>
            <pc:docMk/>
            <pc:sldMk cId="375962080" sldId="293"/>
            <ac:spMk id="6" creationId="{BFBA53AD-A367-FDDC-D488-BA59804BBCE1}"/>
          </ac:spMkLst>
        </pc:spChg>
        <pc:spChg chg="add mod topLvl">
          <ac:chgData name="Steve OHearn" userId="6f6ad4eeb08ef459" providerId="LiveId" clId="{74CF2212-AFCA-4112-999B-D70E75748758}" dt="2024-04-10T11:19:26.074" v="10206" actId="165"/>
          <ac:spMkLst>
            <pc:docMk/>
            <pc:sldMk cId="375962080" sldId="293"/>
            <ac:spMk id="7" creationId="{A7C14B9B-B130-ABA6-0BED-51CD2DD4AA2F}"/>
          </ac:spMkLst>
        </pc:spChg>
        <pc:grpChg chg="add del mod">
          <ac:chgData name="Steve OHearn" userId="6f6ad4eeb08ef459" providerId="LiveId" clId="{74CF2212-AFCA-4112-999B-D70E75748758}" dt="2024-04-10T11:19:26.074" v="10206" actId="165"/>
          <ac:grpSpMkLst>
            <pc:docMk/>
            <pc:sldMk cId="375962080" sldId="293"/>
            <ac:grpSpMk id="8" creationId="{FE30485E-8431-03A3-5DBD-AC0455BB57F7}"/>
          </ac:grpSpMkLst>
        </pc:grpChg>
        <pc:grpChg chg="add mod">
          <ac:chgData name="Steve OHearn" userId="6f6ad4eeb08ef459" providerId="LiveId" clId="{74CF2212-AFCA-4112-999B-D70E75748758}" dt="2024-04-10T11:19:33.680" v="10207" actId="164"/>
          <ac:grpSpMkLst>
            <pc:docMk/>
            <pc:sldMk cId="375962080" sldId="293"/>
            <ac:grpSpMk id="9" creationId="{74F0F6F0-59E4-1697-3D2C-63A1F52B2D0E}"/>
          </ac:grpSpMkLst>
        </pc:grpChg>
        <pc:picChg chg="add mod topLvl">
          <ac:chgData name="Steve OHearn" userId="6f6ad4eeb08ef459" providerId="LiveId" clId="{74CF2212-AFCA-4112-999B-D70E75748758}" dt="2024-04-10T11:19:33.680" v="10207" actId="164"/>
          <ac:picMkLst>
            <pc:docMk/>
            <pc:sldMk cId="375962080" sldId="293"/>
            <ac:picMk id="5" creationId="{281D1A35-305A-1F3B-0493-7396C3206E27}"/>
          </ac:picMkLst>
        </pc:picChg>
      </pc:sldChg>
      <pc:sldChg chg="addSp modSp add mod modTransition">
        <pc:chgData name="Steve OHearn" userId="6f6ad4eeb08ef459" providerId="LiveId" clId="{74CF2212-AFCA-4112-999B-D70E75748758}" dt="2024-04-10T11:24:50.219" v="10212"/>
        <pc:sldMkLst>
          <pc:docMk/>
          <pc:sldMk cId="884599997" sldId="294"/>
        </pc:sldMkLst>
        <pc:spChg chg="add mod">
          <ac:chgData name="Steve OHearn" userId="6f6ad4eeb08ef459" providerId="LiveId" clId="{74CF2212-AFCA-4112-999B-D70E75748758}" dt="2024-04-10T03:30:20.936" v="8810" actId="20577"/>
          <ac:spMkLst>
            <pc:docMk/>
            <pc:sldMk cId="884599997" sldId="294"/>
            <ac:spMk id="3" creationId="{84ABC16A-1758-7C84-3AFD-302CECBF88A2}"/>
          </ac:spMkLst>
        </pc:spChg>
      </pc:sldChg>
      <pc:sldChg chg="addSp modSp add mod modTransition">
        <pc:chgData name="Steve OHearn" userId="6f6ad4eeb08ef459" providerId="LiveId" clId="{74CF2212-AFCA-4112-999B-D70E75748758}" dt="2024-04-10T11:24:54.862" v="10214"/>
        <pc:sldMkLst>
          <pc:docMk/>
          <pc:sldMk cId="524828069" sldId="295"/>
        </pc:sldMkLst>
        <pc:spChg chg="add mod">
          <ac:chgData name="Steve OHearn" userId="6f6ad4eeb08ef459" providerId="LiveId" clId="{74CF2212-AFCA-4112-999B-D70E75748758}" dt="2024-04-10T03:30:26.270" v="8811"/>
          <ac:spMkLst>
            <pc:docMk/>
            <pc:sldMk cId="524828069" sldId="295"/>
            <ac:spMk id="10" creationId="{B81C99B4-8F9E-9572-0C2E-862458BF6D72}"/>
          </ac:spMkLst>
        </pc:spChg>
      </pc:sldChg>
      <pc:sldChg chg="addSp delSp modSp add mod modTransition">
        <pc:chgData name="Steve OHearn" userId="6f6ad4eeb08ef459" providerId="LiveId" clId="{74CF2212-AFCA-4112-999B-D70E75748758}" dt="2024-04-10T11:24:59.138" v="10216"/>
        <pc:sldMkLst>
          <pc:docMk/>
          <pc:sldMk cId="925558947" sldId="296"/>
        </pc:sldMkLst>
        <pc:spChg chg="add mod">
          <ac:chgData name="Steve OHearn" userId="6f6ad4eeb08ef459" providerId="LiveId" clId="{74CF2212-AFCA-4112-999B-D70E75748758}" dt="2024-04-10T03:30:36.850" v="8815"/>
          <ac:spMkLst>
            <pc:docMk/>
            <pc:sldMk cId="925558947" sldId="296"/>
            <ac:spMk id="12" creationId="{DDBBFF40-764E-CD2E-CFF1-293E7F69B08B}"/>
          </ac:spMkLst>
        </pc:spChg>
        <pc:spChg chg="add del mod">
          <ac:chgData name="Steve OHearn" userId="6f6ad4eeb08ef459" providerId="LiveId" clId="{74CF2212-AFCA-4112-999B-D70E75748758}" dt="2024-04-10T03:30:34.354" v="8814" actId="478"/>
          <ac:spMkLst>
            <pc:docMk/>
            <pc:sldMk cId="925558947" sldId="296"/>
            <ac:spMk id="26" creationId="{1C7A7B3B-C2A5-56AD-2CDA-3D67FD393B94}"/>
          </ac:spMkLst>
        </pc:spChg>
      </pc:sldChg>
      <pc:sldChg chg="add modTransition modAnim">
        <pc:chgData name="Steve OHearn" userId="6f6ad4eeb08ef459" providerId="LiveId" clId="{74CF2212-AFCA-4112-999B-D70E75748758}" dt="2024-04-10T03:45:15.328" v="9030"/>
        <pc:sldMkLst>
          <pc:docMk/>
          <pc:sldMk cId="257770104" sldId="297"/>
        </pc:sldMkLst>
      </pc:sldChg>
      <pc:sldChg chg="modSp add mod ord">
        <pc:chgData name="Steve OHearn" userId="6f6ad4eeb08ef459" providerId="LiveId" clId="{74CF2212-AFCA-4112-999B-D70E75748758}" dt="2024-04-10T12:24:41.677" v="11009"/>
        <pc:sldMkLst>
          <pc:docMk/>
          <pc:sldMk cId="1606435186" sldId="298"/>
        </pc:sldMkLst>
        <pc:spChg chg="mod">
          <ac:chgData name="Steve OHearn" userId="6f6ad4eeb08ef459" providerId="LiveId" clId="{74CF2212-AFCA-4112-999B-D70E75748758}" dt="2024-04-10T12:24:38.865" v="11007" actId="20577"/>
          <ac:spMkLst>
            <pc:docMk/>
            <pc:sldMk cId="1606435186" sldId="298"/>
            <ac:spMk id="2" creationId="{97327855-A80C-D0FD-E414-26146FC26C05}"/>
          </ac:spMkLst>
        </pc:spChg>
        <pc:spChg chg="mod">
          <ac:chgData name="Steve OHearn" userId="6f6ad4eeb08ef459" providerId="LiveId" clId="{74CF2212-AFCA-4112-999B-D70E75748758}" dt="2024-04-10T11:02:34.068" v="10094" actId="20577"/>
          <ac:spMkLst>
            <pc:docMk/>
            <pc:sldMk cId="1606435186" sldId="298"/>
            <ac:spMk id="3" creationId="{002C15C9-99D5-A46F-4C6A-700E2B3F5ADE}"/>
          </ac:spMkLst>
        </pc:spChg>
      </pc:sldChg>
      <pc:sldChg chg="modSp add del mod">
        <pc:chgData name="Steve OHearn" userId="6f6ad4eeb08ef459" providerId="LiveId" clId="{74CF2212-AFCA-4112-999B-D70E75748758}" dt="2024-04-10T11:03:50.503" v="10109" actId="2696"/>
        <pc:sldMkLst>
          <pc:docMk/>
          <pc:sldMk cId="253092931" sldId="299"/>
        </pc:sldMkLst>
        <pc:spChg chg="mod">
          <ac:chgData name="Steve OHearn" userId="6f6ad4eeb08ef459" providerId="LiveId" clId="{74CF2212-AFCA-4112-999B-D70E75748758}" dt="2024-04-10T11:03:11.579" v="10104" actId="20577"/>
          <ac:spMkLst>
            <pc:docMk/>
            <pc:sldMk cId="253092931" sldId="299"/>
            <ac:spMk id="2" creationId="{97327855-A80C-D0FD-E414-26146FC26C05}"/>
          </ac:spMkLst>
        </pc:spChg>
      </pc:sldChg>
      <pc:sldChg chg="addSp delSp modSp add mod ord">
        <pc:chgData name="Steve OHearn" userId="6f6ad4eeb08ef459" providerId="LiveId" clId="{74CF2212-AFCA-4112-999B-D70E75748758}" dt="2024-04-10T11:51:42.673" v="10749" actId="478"/>
        <pc:sldMkLst>
          <pc:docMk/>
          <pc:sldMk cId="1984659229" sldId="299"/>
        </pc:sldMkLst>
        <pc:spChg chg="add mod">
          <ac:chgData name="Steve OHearn" userId="6f6ad4eeb08ef459" providerId="LiveId" clId="{74CF2212-AFCA-4112-999B-D70E75748758}" dt="2024-04-10T11:34:24.929" v="10306" actId="14100"/>
          <ac:spMkLst>
            <pc:docMk/>
            <pc:sldMk cId="1984659229" sldId="299"/>
            <ac:spMk id="3" creationId="{F82DA3FA-A7B5-21F5-96D1-3E35F0CEBCBB}"/>
          </ac:spMkLst>
        </pc:spChg>
        <pc:spChg chg="add mod">
          <ac:chgData name="Steve OHearn" userId="6f6ad4eeb08ef459" providerId="LiveId" clId="{74CF2212-AFCA-4112-999B-D70E75748758}" dt="2024-04-10T11:32:53.326" v="10279" actId="1076"/>
          <ac:spMkLst>
            <pc:docMk/>
            <pc:sldMk cId="1984659229" sldId="299"/>
            <ac:spMk id="6" creationId="{832462B3-FBAC-28BF-52E0-3A8B5120AD1A}"/>
          </ac:spMkLst>
        </pc:spChg>
        <pc:spChg chg="add mod">
          <ac:chgData name="Steve OHearn" userId="6f6ad4eeb08ef459" providerId="LiveId" clId="{74CF2212-AFCA-4112-999B-D70E75748758}" dt="2024-04-10T11:34:27.862" v="10307" actId="1076"/>
          <ac:spMkLst>
            <pc:docMk/>
            <pc:sldMk cId="1984659229" sldId="299"/>
            <ac:spMk id="7" creationId="{8A9833A2-5C88-EC55-631E-9C028C192501}"/>
          </ac:spMkLst>
        </pc:spChg>
        <pc:spChg chg="mod">
          <ac:chgData name="Steve OHearn" userId="6f6ad4eeb08ef459" providerId="LiveId" clId="{74CF2212-AFCA-4112-999B-D70E75748758}" dt="2024-04-10T11:48:58.428" v="10743" actId="313"/>
          <ac:spMkLst>
            <pc:docMk/>
            <pc:sldMk cId="1984659229" sldId="299"/>
            <ac:spMk id="9" creationId="{0EA6DB28-0875-8B72-D5C9-A29D3AEDC947}"/>
          </ac:spMkLst>
        </pc:spChg>
        <pc:spChg chg="add del mod">
          <ac:chgData name="Steve OHearn" userId="6f6ad4eeb08ef459" providerId="LiveId" clId="{74CF2212-AFCA-4112-999B-D70E75748758}" dt="2024-04-10T11:51:42.673" v="10749" actId="478"/>
          <ac:spMkLst>
            <pc:docMk/>
            <pc:sldMk cId="1984659229" sldId="299"/>
            <ac:spMk id="15" creationId="{305A7079-C321-CA05-11D9-8D31CF2233DC}"/>
          </ac:spMkLst>
        </pc:spChg>
        <pc:spChg chg="mod">
          <ac:chgData name="Steve OHearn" userId="6f6ad4eeb08ef459" providerId="LiveId" clId="{74CF2212-AFCA-4112-999B-D70E75748758}" dt="2024-04-10T11:34:32.360" v="10321" actId="1037"/>
          <ac:spMkLst>
            <pc:docMk/>
            <pc:sldMk cId="1984659229" sldId="299"/>
            <ac:spMk id="22" creationId="{827F96B5-E892-BF48-4E3E-8AFE49E4E429}"/>
          </ac:spMkLst>
        </pc:spChg>
        <pc:spChg chg="mod">
          <ac:chgData name="Steve OHearn" userId="6f6ad4eeb08ef459" providerId="LiveId" clId="{74CF2212-AFCA-4112-999B-D70E75748758}" dt="2024-04-10T11:32:22.447" v="10241" actId="1076"/>
          <ac:spMkLst>
            <pc:docMk/>
            <pc:sldMk cId="1984659229" sldId="299"/>
            <ac:spMk id="23" creationId="{A562A94E-41D4-D956-9E74-813ECADCE0EA}"/>
          </ac:spMkLst>
        </pc:spChg>
        <pc:cxnChg chg="mod">
          <ac:chgData name="Steve OHearn" userId="6f6ad4eeb08ef459" providerId="LiveId" clId="{74CF2212-AFCA-4112-999B-D70E75748758}" dt="2024-04-10T11:32:45.933" v="10276" actId="1076"/>
          <ac:cxnSpMkLst>
            <pc:docMk/>
            <pc:sldMk cId="1984659229" sldId="299"/>
            <ac:cxnSpMk id="18" creationId="{117287C3-B4B2-63B6-BA55-B6A7416F2CDE}"/>
          </ac:cxnSpMkLst>
        </pc:cxnChg>
        <pc:cxnChg chg="mod">
          <ac:chgData name="Steve OHearn" userId="6f6ad4eeb08ef459" providerId="LiveId" clId="{74CF2212-AFCA-4112-999B-D70E75748758}" dt="2024-04-10T11:32:45.933" v="10276" actId="1076"/>
          <ac:cxnSpMkLst>
            <pc:docMk/>
            <pc:sldMk cId="1984659229" sldId="299"/>
            <ac:cxnSpMk id="20" creationId="{8CC8F434-6395-18A6-2F00-31748ABB72C4}"/>
          </ac:cxnSpMkLst>
        </pc:cxnChg>
      </pc:sldChg>
      <pc:sldChg chg="addSp delSp modSp add del mod">
        <pc:chgData name="Steve OHearn" userId="6f6ad4eeb08ef459" providerId="LiveId" clId="{74CF2212-AFCA-4112-999B-D70E75748758}" dt="2024-04-10T11:18:57.363" v="10195" actId="2696"/>
        <pc:sldMkLst>
          <pc:docMk/>
          <pc:sldMk cId="609510228" sldId="300"/>
        </pc:sldMkLst>
        <pc:spChg chg="del">
          <ac:chgData name="Steve OHearn" userId="6f6ad4eeb08ef459" providerId="LiveId" clId="{74CF2212-AFCA-4112-999B-D70E75748758}" dt="2024-04-10T11:18:50.247" v="10194" actId="478"/>
          <ac:spMkLst>
            <pc:docMk/>
            <pc:sldMk cId="609510228" sldId="300"/>
            <ac:spMk id="2" creationId="{97327855-A80C-D0FD-E414-26146FC26C05}"/>
          </ac:spMkLst>
        </pc:spChg>
        <pc:spChg chg="add mod">
          <ac:chgData name="Steve OHearn" userId="6f6ad4eeb08ef459" providerId="LiveId" clId="{74CF2212-AFCA-4112-999B-D70E75748758}" dt="2024-04-10T11:18:50.247" v="10194" actId="478"/>
          <ac:spMkLst>
            <pc:docMk/>
            <pc:sldMk cId="609510228" sldId="300"/>
            <ac:spMk id="9" creationId="{62E77244-26B0-724C-BD8B-3F48B40F9468}"/>
          </ac:spMkLst>
        </pc:spChg>
      </pc:sldChg>
      <pc:sldChg chg="addSp delSp modSp add del mod ord">
        <pc:chgData name="Steve OHearn" userId="6f6ad4eeb08ef459" providerId="LiveId" clId="{74CF2212-AFCA-4112-999B-D70E75748758}" dt="2024-04-10T11:36:30.323" v="10325" actId="2696"/>
        <pc:sldMkLst>
          <pc:docMk/>
          <pc:sldMk cId="2576574179" sldId="300"/>
        </pc:sldMkLst>
        <pc:spChg chg="del">
          <ac:chgData name="Steve OHearn" userId="6f6ad4eeb08ef459" providerId="LiveId" clId="{74CF2212-AFCA-4112-999B-D70E75748758}" dt="2024-04-10T11:19:06.928" v="10199" actId="478"/>
          <ac:spMkLst>
            <pc:docMk/>
            <pc:sldMk cId="2576574179" sldId="300"/>
            <ac:spMk id="2" creationId="{A955E96A-1697-3096-9042-49C9AB6B2503}"/>
          </ac:spMkLst>
        </pc:spChg>
        <pc:spChg chg="mod">
          <ac:chgData name="Steve OHearn" userId="6f6ad4eeb08ef459" providerId="LiveId" clId="{74CF2212-AFCA-4112-999B-D70E75748758}" dt="2024-04-10T11:19:21.498" v="10205" actId="164"/>
          <ac:spMkLst>
            <pc:docMk/>
            <pc:sldMk cId="2576574179" sldId="300"/>
            <ac:spMk id="4" creationId="{328C87A0-8C9E-676C-34EE-09E50E0E14C8}"/>
          </ac:spMkLst>
        </pc:spChg>
        <pc:spChg chg="add del mod">
          <ac:chgData name="Steve OHearn" userId="6f6ad4eeb08ef459" providerId="LiveId" clId="{74CF2212-AFCA-4112-999B-D70E75748758}" dt="2024-04-10T11:19:08.857" v="10200" actId="478"/>
          <ac:spMkLst>
            <pc:docMk/>
            <pc:sldMk cId="2576574179" sldId="300"/>
            <ac:spMk id="6" creationId="{401B5FBD-18D1-BA6F-92B5-5FC95657CF87}"/>
          </ac:spMkLst>
        </pc:spChg>
        <pc:grpChg chg="add mod">
          <ac:chgData name="Steve OHearn" userId="6f6ad4eeb08ef459" providerId="LiveId" clId="{74CF2212-AFCA-4112-999B-D70E75748758}" dt="2024-04-10T11:19:21.498" v="10205" actId="164"/>
          <ac:grpSpMkLst>
            <pc:docMk/>
            <pc:sldMk cId="2576574179" sldId="300"/>
            <ac:grpSpMk id="8" creationId="{FEF8BC32-E7E6-DE91-1E5B-099268CDAFC3}"/>
          </ac:grpSpMkLst>
        </pc:grpChg>
        <pc:picChg chg="mod">
          <ac:chgData name="Steve OHearn" userId="6f6ad4eeb08ef459" providerId="LiveId" clId="{74CF2212-AFCA-4112-999B-D70E75748758}" dt="2024-04-10T11:19:21.498" v="10205" actId="164"/>
          <ac:picMkLst>
            <pc:docMk/>
            <pc:sldMk cId="2576574179" sldId="300"/>
            <ac:picMk id="5" creationId="{60250A52-1569-3C38-2805-861D4CC41C53}"/>
          </ac:picMkLst>
        </pc:picChg>
        <pc:picChg chg="del">
          <ac:chgData name="Steve OHearn" userId="6f6ad4eeb08ef459" providerId="LiveId" clId="{74CF2212-AFCA-4112-999B-D70E75748758}" dt="2024-04-10T11:19:14.472" v="10204" actId="478"/>
          <ac:picMkLst>
            <pc:docMk/>
            <pc:sldMk cId="2576574179" sldId="300"/>
            <ac:picMk id="7" creationId="{4AAB85EE-AB1C-26A4-4757-40433A202E38}"/>
          </ac:picMkLst>
        </pc:picChg>
        <pc:picChg chg="del">
          <ac:chgData name="Steve OHearn" userId="6f6ad4eeb08ef459" providerId="LiveId" clId="{74CF2212-AFCA-4112-999B-D70E75748758}" dt="2024-04-10T11:19:09.879" v="10201" actId="478"/>
          <ac:picMkLst>
            <pc:docMk/>
            <pc:sldMk cId="2576574179" sldId="300"/>
            <ac:picMk id="9" creationId="{60037D3E-7BAF-5777-C391-6F0BF1F2692B}"/>
          </ac:picMkLst>
        </pc:picChg>
        <pc:picChg chg="del">
          <ac:chgData name="Steve OHearn" userId="6f6ad4eeb08ef459" providerId="LiveId" clId="{74CF2212-AFCA-4112-999B-D70E75748758}" dt="2024-04-10T11:19:11.572" v="10202" actId="478"/>
          <ac:picMkLst>
            <pc:docMk/>
            <pc:sldMk cId="2576574179" sldId="300"/>
            <ac:picMk id="11" creationId="{11224532-E8CB-F727-E1AD-DCCF99432CCB}"/>
          </ac:picMkLst>
        </pc:picChg>
        <pc:picChg chg="del">
          <ac:chgData name="Steve OHearn" userId="6f6ad4eeb08ef459" providerId="LiveId" clId="{74CF2212-AFCA-4112-999B-D70E75748758}" dt="2024-04-10T11:19:12.969" v="10203" actId="478"/>
          <ac:picMkLst>
            <pc:docMk/>
            <pc:sldMk cId="2576574179" sldId="300"/>
            <ac:picMk id="13" creationId="{0D5CB611-3A66-0451-1F91-7A8D4B94C3CC}"/>
          </ac:picMkLst>
        </pc:picChg>
      </pc:sldChg>
      <pc:sldChg chg="addSp delSp modSp add mod ord">
        <pc:chgData name="Steve OHearn" userId="6f6ad4eeb08ef459" providerId="LiveId" clId="{74CF2212-AFCA-4112-999B-D70E75748758}" dt="2024-04-10T11:47:51.016" v="10739"/>
        <pc:sldMkLst>
          <pc:docMk/>
          <pc:sldMk cId="3211265375" sldId="301"/>
        </pc:sldMkLst>
        <pc:spChg chg="mod">
          <ac:chgData name="Steve OHearn" userId="6f6ad4eeb08ef459" providerId="LiveId" clId="{74CF2212-AFCA-4112-999B-D70E75748758}" dt="2024-04-10T11:37:04.864" v="10354" actId="1076"/>
          <ac:spMkLst>
            <pc:docMk/>
            <pc:sldMk cId="3211265375" sldId="301"/>
            <ac:spMk id="2" creationId="{5242E0ED-16E0-3A4F-FC2B-C31C7FCFF553}"/>
          </ac:spMkLst>
        </pc:spChg>
        <pc:spChg chg="add del">
          <ac:chgData name="Steve OHearn" userId="6f6ad4eeb08ef459" providerId="LiveId" clId="{74CF2212-AFCA-4112-999B-D70E75748758}" dt="2024-04-10T11:37:09.308" v="10356" actId="478"/>
          <ac:spMkLst>
            <pc:docMk/>
            <pc:sldMk cId="3211265375" sldId="301"/>
            <ac:spMk id="14" creationId="{AAEC0D75-8C23-C884-12F8-5B31BC6700C7}"/>
          </ac:spMkLst>
        </pc:spChg>
        <pc:spChg chg="del">
          <ac:chgData name="Steve OHearn" userId="6f6ad4eeb08ef459" providerId="LiveId" clId="{74CF2212-AFCA-4112-999B-D70E75748758}" dt="2024-04-10T11:37:01.797" v="10351" actId="478"/>
          <ac:spMkLst>
            <pc:docMk/>
            <pc:sldMk cId="3211265375" sldId="301"/>
            <ac:spMk id="15" creationId="{C845963D-7EA5-52C4-1612-885F49503306}"/>
          </ac:spMkLst>
        </pc:spChg>
        <pc:spChg chg="del">
          <ac:chgData name="Steve OHearn" userId="6f6ad4eeb08ef459" providerId="LiveId" clId="{74CF2212-AFCA-4112-999B-D70E75748758}" dt="2024-04-10T11:36:58.802" v="10348" actId="478"/>
          <ac:spMkLst>
            <pc:docMk/>
            <pc:sldMk cId="3211265375" sldId="301"/>
            <ac:spMk id="16" creationId="{F3DD04F6-AD01-51FA-50A7-A96BD5118AC4}"/>
          </ac:spMkLst>
        </pc:spChg>
        <pc:spChg chg="del">
          <ac:chgData name="Steve OHearn" userId="6f6ad4eeb08ef459" providerId="LiveId" clId="{74CF2212-AFCA-4112-999B-D70E75748758}" dt="2024-04-10T11:37:12.538" v="10358" actId="478"/>
          <ac:spMkLst>
            <pc:docMk/>
            <pc:sldMk cId="3211265375" sldId="301"/>
            <ac:spMk id="17" creationId="{688B7D0F-D8BF-C7FC-4916-35AE189B44D6}"/>
          </ac:spMkLst>
        </pc:spChg>
        <pc:spChg chg="del">
          <ac:chgData name="Steve OHearn" userId="6f6ad4eeb08ef459" providerId="LiveId" clId="{74CF2212-AFCA-4112-999B-D70E75748758}" dt="2024-04-10T11:37:17.288" v="10364" actId="478"/>
          <ac:spMkLst>
            <pc:docMk/>
            <pc:sldMk cId="3211265375" sldId="301"/>
            <ac:spMk id="18" creationId="{630736CA-9334-7987-44BD-A9FD4FB44C2A}"/>
          </ac:spMkLst>
        </pc:spChg>
        <pc:spChg chg="del">
          <ac:chgData name="Steve OHearn" userId="6f6ad4eeb08ef459" providerId="LiveId" clId="{74CF2212-AFCA-4112-999B-D70E75748758}" dt="2024-04-10T11:37:18.219" v="10365" actId="478"/>
          <ac:spMkLst>
            <pc:docMk/>
            <pc:sldMk cId="3211265375" sldId="301"/>
            <ac:spMk id="19" creationId="{6BACF15E-BE44-8E10-5640-FBD56F164AC2}"/>
          </ac:spMkLst>
        </pc:spChg>
        <pc:spChg chg="del mod">
          <ac:chgData name="Steve OHearn" userId="6f6ad4eeb08ef459" providerId="LiveId" clId="{74CF2212-AFCA-4112-999B-D70E75748758}" dt="2024-04-10T11:37:16.277" v="10363"/>
          <ac:spMkLst>
            <pc:docMk/>
            <pc:sldMk cId="3211265375" sldId="301"/>
            <ac:spMk id="20" creationId="{7111F5EA-BD33-655D-C7EC-3924328B02B4}"/>
          </ac:spMkLst>
        </pc:spChg>
        <pc:spChg chg="del">
          <ac:chgData name="Steve OHearn" userId="6f6ad4eeb08ef459" providerId="LiveId" clId="{74CF2212-AFCA-4112-999B-D70E75748758}" dt="2024-04-10T11:37:16.268" v="10361" actId="478"/>
          <ac:spMkLst>
            <pc:docMk/>
            <pc:sldMk cId="3211265375" sldId="301"/>
            <ac:spMk id="21" creationId="{562F031D-307B-1415-BA15-F22A3FBA5183}"/>
          </ac:spMkLst>
        </pc:spChg>
        <pc:spChg chg="del mod">
          <ac:chgData name="Steve OHearn" userId="6f6ad4eeb08ef459" providerId="LiveId" clId="{74CF2212-AFCA-4112-999B-D70E75748758}" dt="2024-04-10T11:37:21.866" v="10367" actId="478"/>
          <ac:spMkLst>
            <pc:docMk/>
            <pc:sldMk cId="3211265375" sldId="301"/>
            <ac:spMk id="22" creationId="{59FE4FAB-2C3D-4A15-AFA3-98D9D3830AAE}"/>
          </ac:spMkLst>
        </pc:spChg>
        <pc:spChg chg="add mod">
          <ac:chgData name="Steve OHearn" userId="6f6ad4eeb08ef459" providerId="LiveId" clId="{74CF2212-AFCA-4112-999B-D70E75748758}" dt="2024-04-10T11:45:34.059" v="10666" actId="1076"/>
          <ac:spMkLst>
            <pc:docMk/>
            <pc:sldMk cId="3211265375" sldId="301"/>
            <ac:spMk id="23" creationId="{103643A0-AF1E-C39D-7655-2BC7F21A1165}"/>
          </ac:spMkLst>
        </pc:spChg>
        <pc:spChg chg="del">
          <ac:chgData name="Steve OHearn" userId="6f6ad4eeb08ef459" providerId="LiveId" clId="{74CF2212-AFCA-4112-999B-D70E75748758}" dt="2024-04-10T11:36:46.469" v="10344" actId="478"/>
          <ac:spMkLst>
            <pc:docMk/>
            <pc:sldMk cId="3211265375" sldId="301"/>
            <ac:spMk id="24" creationId="{DB84F774-5BF3-8E9C-9DF4-D49655F99143}"/>
          </ac:spMkLst>
        </pc:spChg>
        <pc:spChg chg="del">
          <ac:chgData name="Steve OHearn" userId="6f6ad4eeb08ef459" providerId="LiveId" clId="{74CF2212-AFCA-4112-999B-D70E75748758}" dt="2024-04-10T11:36:57.143" v="10347" actId="478"/>
          <ac:spMkLst>
            <pc:docMk/>
            <pc:sldMk cId="3211265375" sldId="301"/>
            <ac:spMk id="25" creationId="{48106763-31D9-E87B-D4A7-ACDAEB1985F7}"/>
          </ac:spMkLst>
        </pc:spChg>
        <pc:spChg chg="add mod">
          <ac:chgData name="Steve OHearn" userId="6f6ad4eeb08ef459" providerId="LiveId" clId="{74CF2212-AFCA-4112-999B-D70E75748758}" dt="2024-04-10T11:45:34.059" v="10666" actId="1076"/>
          <ac:spMkLst>
            <pc:docMk/>
            <pc:sldMk cId="3211265375" sldId="301"/>
            <ac:spMk id="26" creationId="{A9FF8BC6-04FF-FC6A-A80C-4FF3B162F647}"/>
          </ac:spMkLst>
        </pc:spChg>
        <pc:spChg chg="del">
          <ac:chgData name="Steve OHearn" userId="6f6ad4eeb08ef459" providerId="LiveId" clId="{74CF2212-AFCA-4112-999B-D70E75748758}" dt="2024-04-10T11:36:55.482" v="10346" actId="478"/>
          <ac:spMkLst>
            <pc:docMk/>
            <pc:sldMk cId="3211265375" sldId="301"/>
            <ac:spMk id="27" creationId="{49E60CCE-1E48-5269-01C2-A6B8B9EA9FDE}"/>
          </ac:spMkLst>
        </pc:spChg>
        <pc:spChg chg="add mod">
          <ac:chgData name="Steve OHearn" userId="6f6ad4eeb08ef459" providerId="LiveId" clId="{74CF2212-AFCA-4112-999B-D70E75748758}" dt="2024-04-10T11:45:34.059" v="10666" actId="1076"/>
          <ac:spMkLst>
            <pc:docMk/>
            <pc:sldMk cId="3211265375" sldId="301"/>
            <ac:spMk id="28" creationId="{25377C27-E57A-9E1C-0C4D-EA08A39A895F}"/>
          </ac:spMkLst>
        </pc:spChg>
        <pc:spChg chg="del">
          <ac:chgData name="Steve OHearn" userId="6f6ad4eeb08ef459" providerId="LiveId" clId="{74CF2212-AFCA-4112-999B-D70E75748758}" dt="2024-04-10T11:36:51.621" v="10345" actId="478"/>
          <ac:spMkLst>
            <pc:docMk/>
            <pc:sldMk cId="3211265375" sldId="301"/>
            <ac:spMk id="29" creationId="{74E34F1E-2444-B45E-FA9D-11820A9028C7}"/>
          </ac:spMkLst>
        </pc:spChg>
        <pc:spChg chg="add mod">
          <ac:chgData name="Steve OHearn" userId="6f6ad4eeb08ef459" providerId="LiveId" clId="{74CF2212-AFCA-4112-999B-D70E75748758}" dt="2024-04-10T11:47:04.960" v="10737" actId="1038"/>
          <ac:spMkLst>
            <pc:docMk/>
            <pc:sldMk cId="3211265375" sldId="301"/>
            <ac:spMk id="30" creationId="{EB380499-07B4-E4BB-D677-0CD5289D5A2F}"/>
          </ac:spMkLst>
        </pc:spChg>
        <pc:graphicFrameChg chg="modGraphic">
          <ac:chgData name="Steve OHearn" userId="6f6ad4eeb08ef459" providerId="LiveId" clId="{74CF2212-AFCA-4112-999B-D70E75748758}" dt="2024-04-10T11:45:46.361" v="10667" actId="21"/>
          <ac:graphicFrameMkLst>
            <pc:docMk/>
            <pc:sldMk cId="3211265375" sldId="301"/>
            <ac:graphicFrameMk id="4" creationId="{33066052-3D88-0E3E-2BF3-661385047383}"/>
          </ac:graphicFrameMkLst>
        </pc:graphicFrameChg>
        <pc:picChg chg="add del mod">
          <ac:chgData name="Steve OHearn" userId="6f6ad4eeb08ef459" providerId="LiveId" clId="{74CF2212-AFCA-4112-999B-D70E75748758}" dt="2024-04-10T11:39:06" v="10373" actId="478"/>
          <ac:picMkLst>
            <pc:docMk/>
            <pc:sldMk cId="3211265375" sldId="301"/>
            <ac:picMk id="5" creationId="{B4DB5074-02BB-9A69-F175-4DCF615AA1BD}"/>
          </ac:picMkLst>
        </pc:picChg>
        <pc:picChg chg="add del mod">
          <ac:chgData name="Steve OHearn" userId="6f6ad4eeb08ef459" providerId="LiveId" clId="{74CF2212-AFCA-4112-999B-D70E75748758}" dt="2024-04-10T11:39:55.966" v="10379" actId="478"/>
          <ac:picMkLst>
            <pc:docMk/>
            <pc:sldMk cId="3211265375" sldId="301"/>
            <ac:picMk id="10" creationId="{3CDD9A78-72A6-C5D5-6F1D-B7D4FFEB5F10}"/>
          </ac:picMkLst>
        </pc:picChg>
        <pc:picChg chg="add mod">
          <ac:chgData name="Steve OHearn" userId="6f6ad4eeb08ef459" providerId="LiveId" clId="{74CF2212-AFCA-4112-999B-D70E75748758}" dt="2024-04-10T11:45:34.059" v="10666" actId="1076"/>
          <ac:picMkLst>
            <pc:docMk/>
            <pc:sldMk cId="3211265375" sldId="301"/>
            <ac:picMk id="12" creationId="{96D17B26-EEAD-D1CE-56FF-A073BF5D7868}"/>
          </ac:picMkLst>
        </pc:picChg>
        <pc:cxnChg chg="del">
          <ac:chgData name="Steve OHearn" userId="6f6ad4eeb08ef459" providerId="LiveId" clId="{74CF2212-AFCA-4112-999B-D70E75748758}" dt="2024-04-10T11:37:01.089" v="10350" actId="478"/>
          <ac:cxnSpMkLst>
            <pc:docMk/>
            <pc:sldMk cId="3211265375" sldId="301"/>
            <ac:cxnSpMk id="6" creationId="{E0B0143E-5278-E32F-4D99-438038463001}"/>
          </ac:cxnSpMkLst>
        </pc:cxnChg>
        <pc:cxnChg chg="del">
          <ac:chgData name="Steve OHearn" userId="6f6ad4eeb08ef459" providerId="LiveId" clId="{74CF2212-AFCA-4112-999B-D70E75748758}" dt="2024-04-10T11:36:59.676" v="10349" actId="478"/>
          <ac:cxnSpMkLst>
            <pc:docMk/>
            <pc:sldMk cId="3211265375" sldId="301"/>
            <ac:cxnSpMk id="7" creationId="{80C1BD44-7FA2-E231-F601-B87D2BE188CD}"/>
          </ac:cxnSpMkLst>
        </pc:cxnChg>
        <pc:cxnChg chg="del">
          <ac:chgData name="Steve OHearn" userId="6f6ad4eeb08ef459" providerId="LiveId" clId="{74CF2212-AFCA-4112-999B-D70E75748758}" dt="2024-04-10T11:37:11.581" v="10357" actId="478"/>
          <ac:cxnSpMkLst>
            <pc:docMk/>
            <pc:sldMk cId="3211265375" sldId="301"/>
            <ac:cxnSpMk id="8" creationId="{84C3DB45-D4EB-AEAA-ECC3-B4DE980BE71E}"/>
          </ac:cxnSpMkLst>
        </pc:cxnChg>
        <pc:cxnChg chg="del">
          <ac:chgData name="Steve OHearn" userId="6f6ad4eeb08ef459" providerId="LiveId" clId="{74CF2212-AFCA-4112-999B-D70E75748758}" dt="2024-04-10T11:37:13.513" v="10359" actId="478"/>
          <ac:cxnSpMkLst>
            <pc:docMk/>
            <pc:sldMk cId="3211265375" sldId="301"/>
            <ac:cxnSpMk id="13" creationId="{4C79C0F5-B220-CEB6-475B-DDFA7D5BBEA4}"/>
          </ac:cxnSpMkLst>
        </pc:cxnChg>
      </pc:sldChg>
      <pc:sldChg chg="addSp delSp modSp add mod">
        <pc:chgData name="Steve OHearn" userId="6f6ad4eeb08ef459" providerId="LiveId" clId="{74CF2212-AFCA-4112-999B-D70E75748758}" dt="2024-04-10T12:02:25.086" v="10974" actId="6549"/>
        <pc:sldMkLst>
          <pc:docMk/>
          <pc:sldMk cId="1726116439" sldId="302"/>
        </pc:sldMkLst>
        <pc:spChg chg="add del mod">
          <ac:chgData name="Steve OHearn" userId="6f6ad4eeb08ef459" providerId="LiveId" clId="{74CF2212-AFCA-4112-999B-D70E75748758}" dt="2024-04-10T11:52:37.832" v="10804" actId="478"/>
          <ac:spMkLst>
            <pc:docMk/>
            <pc:sldMk cId="1726116439" sldId="302"/>
            <ac:spMk id="4" creationId="{87568769-B800-77CC-BCDF-EC75AB7CEAA1}"/>
          </ac:spMkLst>
        </pc:spChg>
        <pc:spChg chg="add mod">
          <ac:chgData name="Steve OHearn" userId="6f6ad4eeb08ef459" providerId="LiveId" clId="{74CF2212-AFCA-4112-999B-D70E75748758}" dt="2024-04-10T12:02:25.086" v="10974" actId="6549"/>
          <ac:spMkLst>
            <pc:docMk/>
            <pc:sldMk cId="1726116439" sldId="302"/>
            <ac:spMk id="5" creationId="{4335AF6D-82A1-1699-E03D-BF4CDC26D860}"/>
          </ac:spMkLst>
        </pc:spChg>
        <pc:spChg chg="mod">
          <ac:chgData name="Steve OHearn" userId="6f6ad4eeb08ef459" providerId="LiveId" clId="{74CF2212-AFCA-4112-999B-D70E75748758}" dt="2024-04-10T11:52:18.002" v="10798" actId="14100"/>
          <ac:spMkLst>
            <pc:docMk/>
            <pc:sldMk cId="1726116439" sldId="302"/>
            <ac:spMk id="8" creationId="{4C73261E-39C8-E8E1-E03A-D622C0D5C710}"/>
          </ac:spMkLst>
        </pc:spChg>
      </pc:sldChg>
      <pc:sldChg chg="addSp delSp modSp add mod ord modTransition">
        <pc:chgData name="Steve OHearn" userId="6f6ad4eeb08ef459" providerId="LiveId" clId="{74CF2212-AFCA-4112-999B-D70E75748758}" dt="2024-04-10T12:03:40.691" v="10985" actId="164"/>
        <pc:sldMkLst>
          <pc:docMk/>
          <pc:sldMk cId="2924409050" sldId="303"/>
        </pc:sldMkLst>
        <pc:spChg chg="del">
          <ac:chgData name="Steve OHearn" userId="6f6ad4eeb08ef459" providerId="LiveId" clId="{74CF2212-AFCA-4112-999B-D70E75748758}" dt="2024-04-10T12:02:39.409" v="10978" actId="478"/>
          <ac:spMkLst>
            <pc:docMk/>
            <pc:sldMk cId="2924409050" sldId="303"/>
            <ac:spMk id="2" creationId="{A955E96A-1697-3096-9042-49C9AB6B2503}"/>
          </ac:spMkLst>
        </pc:spChg>
        <pc:spChg chg="mod">
          <ac:chgData name="Steve OHearn" userId="6f6ad4eeb08ef459" providerId="LiveId" clId="{74CF2212-AFCA-4112-999B-D70E75748758}" dt="2024-04-10T12:03:40.691" v="10985" actId="164"/>
          <ac:spMkLst>
            <pc:docMk/>
            <pc:sldMk cId="2924409050" sldId="303"/>
            <ac:spMk id="4" creationId="{328C87A0-8C9E-676C-34EE-09E50E0E14C8}"/>
          </ac:spMkLst>
        </pc:spChg>
        <pc:spChg chg="add del mod">
          <ac:chgData name="Steve OHearn" userId="6f6ad4eeb08ef459" providerId="LiveId" clId="{74CF2212-AFCA-4112-999B-D70E75748758}" dt="2024-04-10T12:02:47.875" v="10981" actId="478"/>
          <ac:spMkLst>
            <pc:docMk/>
            <pc:sldMk cId="2924409050" sldId="303"/>
            <ac:spMk id="6" creationId="{EACF93FB-D91C-9264-B4BA-3F4FD40BFF87}"/>
          </ac:spMkLst>
        </pc:spChg>
        <pc:grpChg chg="add mod">
          <ac:chgData name="Steve OHearn" userId="6f6ad4eeb08ef459" providerId="LiveId" clId="{74CF2212-AFCA-4112-999B-D70E75748758}" dt="2024-04-10T12:03:40.691" v="10985" actId="164"/>
          <ac:grpSpMkLst>
            <pc:docMk/>
            <pc:sldMk cId="2924409050" sldId="303"/>
            <ac:grpSpMk id="8" creationId="{A570DEBA-7855-0EF5-D67E-5C090A3A70CA}"/>
          </ac:grpSpMkLst>
        </pc:grpChg>
        <pc:picChg chg="mod">
          <ac:chgData name="Steve OHearn" userId="6f6ad4eeb08ef459" providerId="LiveId" clId="{74CF2212-AFCA-4112-999B-D70E75748758}" dt="2024-04-10T12:03:40.691" v="10985" actId="164"/>
          <ac:picMkLst>
            <pc:docMk/>
            <pc:sldMk cId="2924409050" sldId="303"/>
            <ac:picMk id="5" creationId="{60250A52-1569-3C38-2805-861D4CC41C53}"/>
          </ac:picMkLst>
        </pc:picChg>
        <pc:picChg chg="del">
          <ac:chgData name="Steve OHearn" userId="6f6ad4eeb08ef459" providerId="LiveId" clId="{74CF2212-AFCA-4112-999B-D70E75748758}" dt="2024-04-10T12:02:49.385" v="10983" actId="478"/>
          <ac:picMkLst>
            <pc:docMk/>
            <pc:sldMk cId="2924409050" sldId="303"/>
            <ac:picMk id="7" creationId="{4AAB85EE-AB1C-26A4-4757-40433A202E38}"/>
          </ac:picMkLst>
        </pc:picChg>
        <pc:picChg chg="del">
          <ac:chgData name="Steve OHearn" userId="6f6ad4eeb08ef459" providerId="LiveId" clId="{74CF2212-AFCA-4112-999B-D70E75748758}" dt="2024-04-10T12:02:42.132" v="10979" actId="478"/>
          <ac:picMkLst>
            <pc:docMk/>
            <pc:sldMk cId="2924409050" sldId="303"/>
            <ac:picMk id="9" creationId="{60037D3E-7BAF-5777-C391-6F0BF1F2692B}"/>
          </ac:picMkLst>
        </pc:picChg>
        <pc:picChg chg="del">
          <ac:chgData name="Steve OHearn" userId="6f6ad4eeb08ef459" providerId="LiveId" clId="{74CF2212-AFCA-4112-999B-D70E75748758}" dt="2024-04-10T12:02:46.915" v="10980" actId="478"/>
          <ac:picMkLst>
            <pc:docMk/>
            <pc:sldMk cId="2924409050" sldId="303"/>
            <ac:picMk id="11" creationId="{11224532-E8CB-F727-E1AD-DCCF99432CCB}"/>
          </ac:picMkLst>
        </pc:picChg>
        <pc:picChg chg="del">
          <ac:chgData name="Steve OHearn" userId="6f6ad4eeb08ef459" providerId="LiveId" clId="{74CF2212-AFCA-4112-999B-D70E75748758}" dt="2024-04-10T12:02:48.648" v="10982" actId="478"/>
          <ac:picMkLst>
            <pc:docMk/>
            <pc:sldMk cId="2924409050" sldId="303"/>
            <ac:picMk id="13" creationId="{0D5CB611-3A66-0451-1F91-7A8D4B94C3CC}"/>
          </ac:picMkLst>
        </pc:picChg>
      </pc:sldChg>
      <pc:sldChg chg="add">
        <pc:chgData name="Steve OHearn" userId="6f6ad4eeb08ef459" providerId="LiveId" clId="{74CF2212-AFCA-4112-999B-D70E75748758}" dt="2024-04-10T12:04:36.518" v="10986" actId="2890"/>
        <pc:sldMkLst>
          <pc:docMk/>
          <pc:sldMk cId="971986175" sldId="304"/>
        </pc:sldMkLst>
      </pc:sldChg>
      <pc:sldMasterChg chg="modTransition modSldLayout">
        <pc:chgData name="Steve OHearn" userId="6f6ad4eeb08ef459" providerId="LiveId" clId="{74CF2212-AFCA-4112-999B-D70E75748758}" dt="2024-04-10T03:44:53.478" v="9028"/>
        <pc:sldMasterMkLst>
          <pc:docMk/>
          <pc:sldMasterMk cId="3159612957" sldId="2147483648"/>
        </pc:sldMasterMkLst>
        <pc:sldLayoutChg chg="modTransition">
          <pc:chgData name="Steve OHearn" userId="6f6ad4eeb08ef459" providerId="LiveId" clId="{74CF2212-AFCA-4112-999B-D70E75748758}" dt="2024-04-10T03:44:53.478" v="9028"/>
          <pc:sldLayoutMkLst>
            <pc:docMk/>
            <pc:sldMasterMk cId="3159612957" sldId="2147483648"/>
            <pc:sldLayoutMk cId="2782930807" sldId="2147483649"/>
          </pc:sldLayoutMkLst>
        </pc:sldLayoutChg>
        <pc:sldLayoutChg chg="modTransition">
          <pc:chgData name="Steve OHearn" userId="6f6ad4eeb08ef459" providerId="LiveId" clId="{74CF2212-AFCA-4112-999B-D70E75748758}" dt="2024-04-10T03:44:53.478" v="9028"/>
          <pc:sldLayoutMkLst>
            <pc:docMk/>
            <pc:sldMasterMk cId="3159612957" sldId="2147483648"/>
            <pc:sldLayoutMk cId="101512513" sldId="2147483650"/>
          </pc:sldLayoutMkLst>
        </pc:sldLayoutChg>
        <pc:sldLayoutChg chg="modTransition">
          <pc:chgData name="Steve OHearn" userId="6f6ad4eeb08ef459" providerId="LiveId" clId="{74CF2212-AFCA-4112-999B-D70E75748758}" dt="2024-04-10T03:44:53.478" v="9028"/>
          <pc:sldLayoutMkLst>
            <pc:docMk/>
            <pc:sldMasterMk cId="3159612957" sldId="2147483648"/>
            <pc:sldLayoutMk cId="2274203080" sldId="2147483651"/>
          </pc:sldLayoutMkLst>
        </pc:sldLayoutChg>
        <pc:sldLayoutChg chg="modTransition">
          <pc:chgData name="Steve OHearn" userId="6f6ad4eeb08ef459" providerId="LiveId" clId="{74CF2212-AFCA-4112-999B-D70E75748758}" dt="2024-04-10T03:44:53.478" v="9028"/>
          <pc:sldLayoutMkLst>
            <pc:docMk/>
            <pc:sldMasterMk cId="3159612957" sldId="2147483648"/>
            <pc:sldLayoutMk cId="2548444350" sldId="2147483652"/>
          </pc:sldLayoutMkLst>
        </pc:sldLayoutChg>
        <pc:sldLayoutChg chg="modTransition">
          <pc:chgData name="Steve OHearn" userId="6f6ad4eeb08ef459" providerId="LiveId" clId="{74CF2212-AFCA-4112-999B-D70E75748758}" dt="2024-04-10T03:44:53.478" v="9028"/>
          <pc:sldLayoutMkLst>
            <pc:docMk/>
            <pc:sldMasterMk cId="3159612957" sldId="2147483648"/>
            <pc:sldLayoutMk cId="2429278945" sldId="2147483653"/>
          </pc:sldLayoutMkLst>
        </pc:sldLayoutChg>
        <pc:sldLayoutChg chg="modTransition">
          <pc:chgData name="Steve OHearn" userId="6f6ad4eeb08ef459" providerId="LiveId" clId="{74CF2212-AFCA-4112-999B-D70E75748758}" dt="2024-04-10T03:44:53.478" v="9028"/>
          <pc:sldLayoutMkLst>
            <pc:docMk/>
            <pc:sldMasterMk cId="3159612957" sldId="2147483648"/>
            <pc:sldLayoutMk cId="3143358336" sldId="2147483654"/>
          </pc:sldLayoutMkLst>
        </pc:sldLayoutChg>
        <pc:sldLayoutChg chg="modTransition">
          <pc:chgData name="Steve OHearn" userId="6f6ad4eeb08ef459" providerId="LiveId" clId="{74CF2212-AFCA-4112-999B-D70E75748758}" dt="2024-04-10T03:44:53.478" v="9028"/>
          <pc:sldLayoutMkLst>
            <pc:docMk/>
            <pc:sldMasterMk cId="3159612957" sldId="2147483648"/>
            <pc:sldLayoutMk cId="3602153983" sldId="2147483655"/>
          </pc:sldLayoutMkLst>
        </pc:sldLayoutChg>
        <pc:sldLayoutChg chg="modTransition">
          <pc:chgData name="Steve OHearn" userId="6f6ad4eeb08ef459" providerId="LiveId" clId="{74CF2212-AFCA-4112-999B-D70E75748758}" dt="2024-04-10T03:44:53.478" v="9028"/>
          <pc:sldLayoutMkLst>
            <pc:docMk/>
            <pc:sldMasterMk cId="3159612957" sldId="2147483648"/>
            <pc:sldLayoutMk cId="1943492660" sldId="2147483656"/>
          </pc:sldLayoutMkLst>
        </pc:sldLayoutChg>
        <pc:sldLayoutChg chg="modTransition">
          <pc:chgData name="Steve OHearn" userId="6f6ad4eeb08ef459" providerId="LiveId" clId="{74CF2212-AFCA-4112-999B-D70E75748758}" dt="2024-04-10T03:44:53.478" v="9028"/>
          <pc:sldLayoutMkLst>
            <pc:docMk/>
            <pc:sldMasterMk cId="3159612957" sldId="2147483648"/>
            <pc:sldLayoutMk cId="1428954069" sldId="2147483657"/>
          </pc:sldLayoutMkLst>
        </pc:sldLayoutChg>
        <pc:sldLayoutChg chg="modTransition">
          <pc:chgData name="Steve OHearn" userId="6f6ad4eeb08ef459" providerId="LiveId" clId="{74CF2212-AFCA-4112-999B-D70E75748758}" dt="2024-04-10T03:44:53.478" v="9028"/>
          <pc:sldLayoutMkLst>
            <pc:docMk/>
            <pc:sldMasterMk cId="3159612957" sldId="2147483648"/>
            <pc:sldLayoutMk cId="2418002016" sldId="2147483658"/>
          </pc:sldLayoutMkLst>
        </pc:sldLayoutChg>
        <pc:sldLayoutChg chg="modTransition">
          <pc:chgData name="Steve OHearn" userId="6f6ad4eeb08ef459" providerId="LiveId" clId="{74CF2212-AFCA-4112-999B-D70E75748758}" dt="2024-04-10T03:44:53.478" v="9028"/>
          <pc:sldLayoutMkLst>
            <pc:docMk/>
            <pc:sldMasterMk cId="3159612957" sldId="2147483648"/>
            <pc:sldLayoutMk cId="427506320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6C96-93F0-72B4-C253-77D31F15C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DF76C-3C50-9140-ADF8-668BDBB4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BB5FB-18FC-9B26-160C-A9FAD2FC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C7302-396D-950D-12CE-214469F9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0843B-B12D-BD05-139F-F0277075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3080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17A8-1CEA-BA41-4C2D-4A4761BB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19020-2864-B0C8-0035-ACDBF9FA1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B07B2-D401-CF6E-1F04-2BF4E6E50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7214B-92AF-93D9-3789-7CD282F2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C533F-43D0-C22D-D339-78394AA5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0201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C96C8-834C-71E3-AD71-431EA510C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3E2A6E-68A0-4108-30EF-EAC4A615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D3A32-E203-CDCC-1AB2-EF1CD66B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D16D-02AC-9571-119F-024F6543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1B6E4-020E-C8BD-DCCC-B58C3B08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63203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3E03-EC72-289F-2BDA-F7E63EC2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69B0-C51C-CD04-FA20-D453209A2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50493-C569-D58B-68BB-1A4C57DE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B3C91-C372-71DF-CD9A-F45950A1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64F7F-1FB4-7B1F-2C7B-DAC85269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251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093F-6048-3EAA-2361-3C12DAD1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BAA08-E4C2-281A-29F3-8B08DC645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4C081-AF53-DA7C-640C-FEE0308D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8480-1CEF-3564-6A3F-E8230B81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A7203-39E4-232E-9135-7602BF57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03080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C7D4-0E5F-D7D8-62AA-31F28410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8FF4D-A3D8-8279-DC5E-BF03D1DA4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5029A-9DFD-3168-045B-94A83CD5A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17977-D0BC-BF2D-E480-2A70B0F1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1C110-CC73-A82C-FD94-A01C527D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52F81-8C8F-EA95-9F02-2112A1D2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435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B30F-A752-2269-9E6A-44A6E1B0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1EFD4-A701-9051-B0ED-B41A060BF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9B2E9-8E71-98D9-9E16-6B96A65E1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12169-AADE-6010-D966-D9FD4A479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6B956-EE71-761B-CDE5-3AF30DC07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70413-C45E-C96A-1A6F-624EDC2E3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7653E-B07A-2B3F-6FF8-4538C884D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30A3FB-6085-A154-EE5D-B0AC47B6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78945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3700-B7AB-53A0-3B37-61CEE66A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E7CB4-4E19-E704-C34F-9BDEAD1E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44209-75D9-56B1-1140-5AC46288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3D9B-01F2-4E77-9CB9-60037887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5833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9D027-9AF9-DE1F-90E2-DE3460C9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14A247-12C3-26DD-722B-356ED56B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C8ABD-5797-9B6B-CBBC-951AC1BF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398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C955-186A-A74F-55D9-66CC3D71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FA1AC-240C-98F2-729E-3564067F6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DC2BE-5127-165D-6904-006501178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54CD7-4BB1-3C2E-DE54-23B5892E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B7AAB-4E8B-EEB6-9606-FFE65041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D1F8F-A47D-51FF-5BA0-F757BF2E7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60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5079-0254-CD17-B621-21ABBC27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0F3DF-337F-98E1-0D92-7C8369360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E0656-7F0A-C152-3304-8A294336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BADD5-59F2-5267-F527-A07C82CE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FD0D8-0B6B-5DA2-7B0B-6A91B3CC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B9E6F-ECF2-49D5-F51D-0965E990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54069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07845-4388-C7D8-BBFA-D737537D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E4AE5-CA01-4CCC-D8E5-54F9DC464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110E7-8863-BEC9-622E-684C6FEB2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48CCB1-611B-408F-804B-B3021B053B03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3D29B-B923-D7EA-F490-017C8EB9F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B97A-B71B-7780-934F-32B061C0E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47BC51-2A38-40FD-8D32-CCFAFEC0F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1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lideslive.com/38922736/latebreaking-papers-mastering-atari-go-chess-and-shogi-by-planning-with-a-learned-mode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towardsdatascience.com/reinforcement-learning-fda8ff535bb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5B26DC-45FA-A0A3-FFDF-C3ECC60606B6}"/>
              </a:ext>
            </a:extLst>
          </p:cNvPr>
          <p:cNvSpPr txBox="1"/>
          <p:nvPr/>
        </p:nvSpPr>
        <p:spPr>
          <a:xfrm>
            <a:off x="1436102" y="1626247"/>
            <a:ext cx="931979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06F41-FE55-833C-D62C-4A4A014C9E81}"/>
              </a:ext>
            </a:extLst>
          </p:cNvPr>
          <p:cNvSpPr txBox="1"/>
          <p:nvPr/>
        </p:nvSpPr>
        <p:spPr>
          <a:xfrm>
            <a:off x="2726262" y="2847528"/>
            <a:ext cx="673947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Wednesday</a:t>
            </a:r>
            <a:r>
              <a:rPr lang="en-US" sz="32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, April 10,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8F30B-7774-7657-8BC9-C865C194272B}"/>
              </a:ext>
            </a:extLst>
          </p:cNvPr>
          <p:cNvSpPr txBox="1"/>
          <p:nvPr/>
        </p:nvSpPr>
        <p:spPr>
          <a:xfrm>
            <a:off x="3996418" y="3853364"/>
            <a:ext cx="419916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Steve O’Hearn</a:t>
            </a:r>
          </a:p>
        </p:txBody>
      </p:sp>
    </p:spTree>
    <p:extLst>
      <p:ext uri="{BB962C8B-B14F-4D97-AF65-F5344CB8AC3E}">
        <p14:creationId xmlns:p14="http://schemas.microsoft.com/office/powerpoint/2010/main" val="1241518163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67EC-75B0-317A-1D98-01CDBD7D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RL: The Quantum Leap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054A7-8EAB-69A0-CFDB-8110E96AC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years, researchers worked to create a chess algorithm</a:t>
            </a:r>
          </a:p>
          <a:p>
            <a:r>
              <a:rPr lang="en-US" dirty="0"/>
              <a:t>Objective: defeat a human chess master</a:t>
            </a:r>
          </a:p>
          <a:p>
            <a:r>
              <a:rPr lang="en-US" dirty="0"/>
              <a:t>Strategy: work with chess master to capture top strategies, implement in code</a:t>
            </a:r>
          </a:p>
          <a:p>
            <a:r>
              <a:rPr lang="en-US" dirty="0"/>
              <a:t>Results: slow and mixed</a:t>
            </a:r>
          </a:p>
          <a:p>
            <a:r>
              <a:rPr lang="en-US" dirty="0"/>
              <a:t>THE QUANTUM LEAP FORWARD: Researchers:</a:t>
            </a:r>
          </a:p>
          <a:p>
            <a:pPr lvl="1"/>
            <a:r>
              <a:rPr lang="en-US" dirty="0"/>
              <a:t>STOPPED TALKING TO HUMANS</a:t>
            </a:r>
          </a:p>
          <a:p>
            <a:pPr lvl="1"/>
            <a:r>
              <a:rPr lang="en-US" dirty="0"/>
              <a:t>Built a complete chess simulator</a:t>
            </a:r>
          </a:p>
          <a:p>
            <a:pPr lvl="1"/>
            <a:r>
              <a:rPr lang="en-US" dirty="0"/>
              <a:t>Designed and algorithm to learn from playing the simulator</a:t>
            </a:r>
          </a:p>
        </p:txBody>
      </p:sp>
    </p:spTree>
    <p:extLst>
      <p:ext uri="{BB962C8B-B14F-4D97-AF65-F5344CB8AC3E}">
        <p14:creationId xmlns:p14="http://schemas.microsoft.com/office/powerpoint/2010/main" val="216654475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ok cover with chess pieces&#10;&#10;Description automatically generated">
            <a:extLst>
              <a:ext uri="{FF2B5EF4-FFF2-40B4-BE49-F238E27FC236}">
                <a16:creationId xmlns:a16="http://schemas.microsoft.com/office/drawing/2014/main" id="{A6AE1071-493A-DB27-B1F9-C5231989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0119"/>
            <a:ext cx="1588477" cy="2193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96B71-9EBC-1D79-8378-B1CE13ED3E31}"/>
              </a:ext>
            </a:extLst>
          </p:cNvPr>
          <p:cNvSpPr txBox="1"/>
          <p:nvPr/>
        </p:nvSpPr>
        <p:spPr>
          <a:xfrm>
            <a:off x="281354" y="2629362"/>
            <a:ext cx="1283677" cy="646331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December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7A96D-B0D0-2EB6-0A3A-7FCC604244A3}"/>
              </a:ext>
            </a:extLst>
          </p:cNvPr>
          <p:cNvSpPr txBox="1"/>
          <p:nvPr/>
        </p:nvSpPr>
        <p:spPr>
          <a:xfrm>
            <a:off x="9489829" y="211101"/>
            <a:ext cx="2540382" cy="35394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</a:rPr>
              <a:t>Garry Kasparov</a:t>
            </a:r>
            <a:br>
              <a:rPr lang="en-US" sz="4000" b="1" i="1" dirty="0">
                <a:solidFill>
                  <a:schemeClr val="bg1"/>
                </a:solidFill>
              </a:rPr>
            </a:br>
            <a:r>
              <a:rPr lang="en-US" b="1" i="1" dirty="0">
                <a:solidFill>
                  <a:schemeClr val="bg1"/>
                </a:solidFill>
              </a:rPr>
              <a:t>- Russian Chess Grandmaster</a:t>
            </a:r>
          </a:p>
          <a:p>
            <a:pPr marL="285750" indent="-285750" algn="ctr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World Chess Champion 1985-2000</a:t>
            </a:r>
          </a:p>
          <a:p>
            <a:pPr marL="285750" indent="-285750" algn="ctr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Highest Rated Chess Player in History (until 2013)</a:t>
            </a:r>
          </a:p>
        </p:txBody>
      </p:sp>
    </p:spTree>
    <p:extLst>
      <p:ext uri="{BB962C8B-B14F-4D97-AF65-F5344CB8AC3E}">
        <p14:creationId xmlns:p14="http://schemas.microsoft.com/office/powerpoint/2010/main" val="34952005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ok cover with chess pieces&#10;&#10;Description automatically generated">
            <a:extLst>
              <a:ext uri="{FF2B5EF4-FFF2-40B4-BE49-F238E27FC236}">
                <a16:creationId xmlns:a16="http://schemas.microsoft.com/office/drawing/2014/main" id="{A6AE1071-493A-DB27-B1F9-C5231989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0119"/>
            <a:ext cx="1588477" cy="21936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D1640-ABC6-FFCA-CEB2-AE70A145ED48}"/>
              </a:ext>
            </a:extLst>
          </p:cNvPr>
          <p:cNvSpPr txBox="1">
            <a:spLocks/>
          </p:cNvSpPr>
          <p:nvPr/>
        </p:nvSpPr>
        <p:spPr>
          <a:xfrm>
            <a:off x="1799492" y="140119"/>
            <a:ext cx="5353964" cy="1674812"/>
          </a:xfrm>
          <a:prstGeom prst="rect">
            <a:avLst/>
          </a:prstGeom>
          <a:effectLst>
            <a:glow rad="431800">
              <a:srgbClr val="92D050">
                <a:alpha val="12000"/>
              </a:srgbClr>
            </a:glo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“AlphaZero doesn’t need to laboriously analyze millions of human games when it can play more games against itself in a few hours than have ever been recorded in human history.”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96B71-9EBC-1D79-8378-B1CE13ED3E31}"/>
              </a:ext>
            </a:extLst>
          </p:cNvPr>
          <p:cNvSpPr txBox="1"/>
          <p:nvPr/>
        </p:nvSpPr>
        <p:spPr>
          <a:xfrm>
            <a:off x="281354" y="2629362"/>
            <a:ext cx="1283677" cy="646331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December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7A96D-B0D0-2EB6-0A3A-7FCC604244A3}"/>
              </a:ext>
            </a:extLst>
          </p:cNvPr>
          <p:cNvSpPr txBox="1"/>
          <p:nvPr/>
        </p:nvSpPr>
        <p:spPr>
          <a:xfrm>
            <a:off x="9489829" y="211101"/>
            <a:ext cx="2540382" cy="35394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</a:rPr>
              <a:t>Garry Kasparov</a:t>
            </a:r>
            <a:br>
              <a:rPr lang="en-US" sz="4000" b="1" i="1" dirty="0">
                <a:solidFill>
                  <a:schemeClr val="bg1"/>
                </a:solidFill>
              </a:rPr>
            </a:br>
            <a:r>
              <a:rPr lang="en-US" b="1" i="1" dirty="0">
                <a:solidFill>
                  <a:schemeClr val="bg1"/>
                </a:solidFill>
              </a:rPr>
              <a:t>- Russian Chess Grandmaster</a:t>
            </a:r>
          </a:p>
          <a:p>
            <a:pPr marL="285750" indent="-285750" algn="ctr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World Chess Champion 1985-2000</a:t>
            </a:r>
          </a:p>
          <a:p>
            <a:pPr marL="285750" indent="-285750" algn="ctr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Highest Rated Chess Player in History (until 2013)</a:t>
            </a:r>
          </a:p>
        </p:txBody>
      </p:sp>
    </p:spTree>
    <p:extLst>
      <p:ext uri="{BB962C8B-B14F-4D97-AF65-F5344CB8AC3E}">
        <p14:creationId xmlns:p14="http://schemas.microsoft.com/office/powerpoint/2010/main" val="117913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ok cover with chess pieces&#10;&#10;Description automatically generated">
            <a:extLst>
              <a:ext uri="{FF2B5EF4-FFF2-40B4-BE49-F238E27FC236}">
                <a16:creationId xmlns:a16="http://schemas.microsoft.com/office/drawing/2014/main" id="{A6AE1071-493A-DB27-B1F9-C5231989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0119"/>
            <a:ext cx="1588477" cy="21936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D1640-ABC6-FFCA-CEB2-AE70A145ED48}"/>
              </a:ext>
            </a:extLst>
          </p:cNvPr>
          <p:cNvSpPr txBox="1">
            <a:spLocks/>
          </p:cNvSpPr>
          <p:nvPr/>
        </p:nvSpPr>
        <p:spPr>
          <a:xfrm>
            <a:off x="1799492" y="140119"/>
            <a:ext cx="5353964" cy="1674812"/>
          </a:xfrm>
          <a:prstGeom prst="rect">
            <a:avLst/>
          </a:prstGeom>
          <a:effectLst>
            <a:glow rad="431800">
              <a:srgbClr val="92D050">
                <a:alpha val="12000"/>
              </a:srgbClr>
            </a:glo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“AlphaZero doesn’t need to laboriously analyze millions of human games when it can play more games against itself in a few hours than have ever been recorded in human history.”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6387D-BC41-07A4-7D5A-55B8F47C07C2}"/>
              </a:ext>
            </a:extLst>
          </p:cNvPr>
          <p:cNvSpPr txBox="1"/>
          <p:nvPr/>
        </p:nvSpPr>
        <p:spPr>
          <a:xfrm>
            <a:off x="2022229" y="1640048"/>
            <a:ext cx="49764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“Google’s self-driving cars have recorded millions of miles on the road but billions of miles virtually.”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96B71-9EBC-1D79-8378-B1CE13ED3E31}"/>
              </a:ext>
            </a:extLst>
          </p:cNvPr>
          <p:cNvSpPr txBox="1"/>
          <p:nvPr/>
        </p:nvSpPr>
        <p:spPr>
          <a:xfrm>
            <a:off x="281354" y="2629362"/>
            <a:ext cx="1283677" cy="646331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December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7A96D-B0D0-2EB6-0A3A-7FCC604244A3}"/>
              </a:ext>
            </a:extLst>
          </p:cNvPr>
          <p:cNvSpPr txBox="1"/>
          <p:nvPr/>
        </p:nvSpPr>
        <p:spPr>
          <a:xfrm>
            <a:off x="9489829" y="211101"/>
            <a:ext cx="2540382" cy="35394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</a:rPr>
              <a:t>Garry Kasparov</a:t>
            </a:r>
            <a:br>
              <a:rPr lang="en-US" sz="4000" b="1" i="1" dirty="0">
                <a:solidFill>
                  <a:schemeClr val="bg1"/>
                </a:solidFill>
              </a:rPr>
            </a:br>
            <a:r>
              <a:rPr lang="en-US" b="1" i="1" dirty="0">
                <a:solidFill>
                  <a:schemeClr val="bg1"/>
                </a:solidFill>
              </a:rPr>
              <a:t>- Russian Chess Grandmaster</a:t>
            </a:r>
          </a:p>
          <a:p>
            <a:pPr marL="285750" indent="-285750" algn="ctr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World Chess Champion 1985-2000</a:t>
            </a:r>
          </a:p>
          <a:p>
            <a:pPr marL="285750" indent="-285750" algn="ctr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Highest Rated Chess Player in History (until 2013)</a:t>
            </a:r>
          </a:p>
        </p:txBody>
      </p:sp>
    </p:spTree>
    <p:extLst>
      <p:ext uri="{BB962C8B-B14F-4D97-AF65-F5344CB8AC3E}">
        <p14:creationId xmlns:p14="http://schemas.microsoft.com/office/powerpoint/2010/main" val="97198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ok cover with chess pieces&#10;&#10;Description automatically generated">
            <a:extLst>
              <a:ext uri="{FF2B5EF4-FFF2-40B4-BE49-F238E27FC236}">
                <a16:creationId xmlns:a16="http://schemas.microsoft.com/office/drawing/2014/main" id="{A6AE1071-493A-DB27-B1F9-C5231989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0119"/>
            <a:ext cx="1588477" cy="21936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C0076-3297-D923-2A71-83A1FED09114}"/>
              </a:ext>
            </a:extLst>
          </p:cNvPr>
          <p:cNvSpPr txBox="1"/>
          <p:nvPr/>
        </p:nvSpPr>
        <p:spPr>
          <a:xfrm>
            <a:off x="2022230" y="2643554"/>
            <a:ext cx="36751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“Perhaps the most difficult prejudice to overcome: our demand that our machines be completely free of error instead of merely superior.”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96B71-9EBC-1D79-8378-B1CE13ED3E31}"/>
              </a:ext>
            </a:extLst>
          </p:cNvPr>
          <p:cNvSpPr txBox="1"/>
          <p:nvPr/>
        </p:nvSpPr>
        <p:spPr>
          <a:xfrm>
            <a:off x="281354" y="2629362"/>
            <a:ext cx="1283677" cy="646331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December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7A96D-B0D0-2EB6-0A3A-7FCC604244A3}"/>
              </a:ext>
            </a:extLst>
          </p:cNvPr>
          <p:cNvSpPr txBox="1"/>
          <p:nvPr/>
        </p:nvSpPr>
        <p:spPr>
          <a:xfrm>
            <a:off x="9489829" y="211101"/>
            <a:ext cx="2540382" cy="35394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</a:rPr>
              <a:t>Garry Kasparov</a:t>
            </a:r>
            <a:br>
              <a:rPr lang="en-US" sz="4000" b="1" i="1" dirty="0">
                <a:solidFill>
                  <a:schemeClr val="bg1"/>
                </a:solidFill>
              </a:rPr>
            </a:br>
            <a:r>
              <a:rPr lang="en-US" b="1" i="1" dirty="0">
                <a:solidFill>
                  <a:schemeClr val="bg1"/>
                </a:solidFill>
              </a:rPr>
              <a:t>- Russian Chess Grandmaster</a:t>
            </a:r>
          </a:p>
          <a:p>
            <a:pPr marL="285750" indent="-285750" algn="ctr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World Chess Champion 1985-2000</a:t>
            </a:r>
          </a:p>
          <a:p>
            <a:pPr marL="285750" indent="-285750" algn="ctr">
              <a:buFontTx/>
              <a:buChar char="-"/>
            </a:pPr>
            <a:r>
              <a:rPr lang="en-US" b="1" i="1" dirty="0">
                <a:solidFill>
                  <a:schemeClr val="bg1"/>
                </a:solidFill>
              </a:rPr>
              <a:t>Highest Rated Chess Player in History (until 2013)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EA70D5-5F52-F3F3-3890-17D9ED1A3AA4}"/>
              </a:ext>
            </a:extLst>
          </p:cNvPr>
          <p:cNvSpPr txBox="1">
            <a:spLocks/>
          </p:cNvSpPr>
          <p:nvPr/>
        </p:nvSpPr>
        <p:spPr>
          <a:xfrm>
            <a:off x="1799492" y="140119"/>
            <a:ext cx="5353964" cy="1674812"/>
          </a:xfrm>
          <a:prstGeom prst="rect">
            <a:avLst/>
          </a:prstGeom>
          <a:effectLst>
            <a:glow rad="431800">
              <a:srgbClr val="92D050">
                <a:alpha val="12000"/>
              </a:srgbClr>
            </a:glo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“AlphaZero doesn’t need to laboriously analyze millions of human games when it can play more games against itself in a few hours than have ever been recorded in human history.”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17340-2EA2-B51E-BF1E-DF381944464A}"/>
              </a:ext>
            </a:extLst>
          </p:cNvPr>
          <p:cNvSpPr txBox="1"/>
          <p:nvPr/>
        </p:nvSpPr>
        <p:spPr>
          <a:xfrm>
            <a:off x="2022229" y="1640048"/>
            <a:ext cx="49764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“Google’s self-driving cars have recorded millions of miles on the road but billions of miles virtually.”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2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00D4FC0-14F9-1FA0-7E28-249DCB5320D0}"/>
              </a:ext>
            </a:extLst>
          </p:cNvPr>
          <p:cNvSpPr txBox="1"/>
          <p:nvPr/>
        </p:nvSpPr>
        <p:spPr>
          <a:xfrm>
            <a:off x="2161465" y="6550223"/>
            <a:ext cx="7196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https://github.com/opendilab/LightZero/blob/main/assets/mcts_rl_evolution_overview.png</a:t>
            </a:r>
          </a:p>
        </p:txBody>
      </p:sp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30B7C924-1E43-AECD-9A40-F91E19AA6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260"/>
            <a:ext cx="12192000" cy="567465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D3F380F-F2D6-94D0-F488-7AEFEC0D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679"/>
            <a:ext cx="10515600" cy="754435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/>
              <a:t>RL: Algorithm History</a:t>
            </a:r>
          </a:p>
        </p:txBody>
      </p:sp>
    </p:spTree>
    <p:extLst>
      <p:ext uri="{BB962C8B-B14F-4D97-AF65-F5344CB8AC3E}">
        <p14:creationId xmlns:p14="http://schemas.microsoft.com/office/powerpoint/2010/main" val="968513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39F1E-7FA3-D5E6-5EDB-2F6EF3AFA6FE}"/>
              </a:ext>
            </a:extLst>
          </p:cNvPr>
          <p:cNvSpPr txBox="1"/>
          <p:nvPr/>
        </p:nvSpPr>
        <p:spPr>
          <a:xfrm>
            <a:off x="134816" y="6348635"/>
            <a:ext cx="675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https://slideslive.com/38922736/latebreaking-papers-mastering-atari-go-chess-and-shogi-by-planning-with-a-learned-model</a:t>
            </a:r>
            <a:endParaRPr lang="en-US" sz="1200" dirty="0"/>
          </a:p>
        </p:txBody>
      </p:sp>
      <p:pic>
        <p:nvPicPr>
          <p:cNvPr id="7" name="Picture 6" descr="A text on a page&#10;&#10;Description automatically generated">
            <a:extLst>
              <a:ext uri="{FF2B5EF4-FFF2-40B4-BE49-F238E27FC236}">
                <a16:creationId xmlns:a16="http://schemas.microsoft.com/office/drawing/2014/main" id="{AD696B7B-86DF-C9E3-052B-21147F3B1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7" y="277172"/>
            <a:ext cx="6270871" cy="590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person sitting at a table with laptops&#10;&#10;Description automatically generated">
            <a:extLst>
              <a:ext uri="{FF2B5EF4-FFF2-40B4-BE49-F238E27FC236}">
                <a16:creationId xmlns:a16="http://schemas.microsoft.com/office/drawing/2014/main" id="{0FC174E2-F36B-52AD-492D-A657CC8D9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373" y="3165230"/>
            <a:ext cx="5372811" cy="3468131"/>
          </a:xfrm>
          <a:prstGeom prst="rect">
            <a:avLst/>
          </a:prstGeom>
        </p:spPr>
      </p:pic>
      <p:pic>
        <p:nvPicPr>
          <p:cNvPr id="9" name="Picture 8" descr="A collage of men's faces&#10;&#10;Description automatically generated">
            <a:extLst>
              <a:ext uri="{FF2B5EF4-FFF2-40B4-BE49-F238E27FC236}">
                <a16:creationId xmlns:a16="http://schemas.microsoft.com/office/drawing/2014/main" id="{F544955A-DA2F-87EC-68C1-1EBE2EE95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373" y="155886"/>
            <a:ext cx="5372811" cy="29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508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9EAC-3A04-C643-5D4B-B2DCA6E10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RL: Common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9E1-8E0C-90C9-DC64-AD59A5E6B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player: agent vs. simulated player (dumb or expert)</a:t>
            </a:r>
          </a:p>
          <a:p>
            <a:pPr lvl="1"/>
            <a:r>
              <a:rPr lang="en-US" dirty="0"/>
              <a:t>Checkers, Chess, Go</a:t>
            </a:r>
          </a:p>
          <a:p>
            <a:pPr lvl="1"/>
            <a:r>
              <a:rPr lang="en-US" dirty="0"/>
              <a:t>Win/Lose</a:t>
            </a:r>
          </a:p>
          <a:p>
            <a:pPr lvl="1"/>
            <a:r>
              <a:rPr lang="en-US" dirty="0"/>
              <a:t>Objective: Accumulation of points vs. winner-take-all</a:t>
            </a:r>
          </a:p>
          <a:p>
            <a:r>
              <a:rPr lang="en-US" dirty="0"/>
              <a:t>One player: agent vs. environment</a:t>
            </a:r>
          </a:p>
          <a:p>
            <a:pPr lvl="1"/>
            <a:r>
              <a:rPr lang="en-US" dirty="0"/>
              <a:t>Atari – classic arcade games</a:t>
            </a:r>
          </a:p>
          <a:p>
            <a:pPr lvl="1"/>
            <a:r>
              <a:rPr lang="en-US" dirty="0"/>
              <a:t>Lose only (no win)</a:t>
            </a:r>
          </a:p>
          <a:p>
            <a:pPr lvl="1"/>
            <a:r>
              <a:rPr lang="en-US" dirty="0"/>
              <a:t>Objective: Accumulation of points before inevitable lose</a:t>
            </a:r>
          </a:p>
          <a:p>
            <a:r>
              <a:rPr lang="en-US" dirty="0"/>
              <a:t>Environments</a:t>
            </a:r>
          </a:p>
          <a:p>
            <a:pPr lvl="1"/>
            <a:r>
              <a:rPr lang="en-US" dirty="0"/>
              <a:t>Pre-defined vs. dynamically defined</a:t>
            </a:r>
          </a:p>
        </p:txBody>
      </p:sp>
    </p:spTree>
    <p:extLst>
      <p:ext uri="{BB962C8B-B14F-4D97-AF65-F5344CB8AC3E}">
        <p14:creationId xmlns:p14="http://schemas.microsoft.com/office/powerpoint/2010/main" val="2891090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E0ED-16E0-3A4F-FC2B-C31C7FCF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space example: </a:t>
            </a:r>
            <a:r>
              <a:rPr lang="en-US" dirty="0" err="1"/>
              <a:t>MuZero</a:t>
            </a:r>
            <a:r>
              <a:rPr lang="en-US" dirty="0"/>
              <a:t> w/Tic Tac Toe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66052-3D88-0E3E-2BF3-661385047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739964"/>
              </p:ext>
            </p:extLst>
          </p:nvPr>
        </p:nvGraphicFramePr>
        <p:xfrm>
          <a:off x="2032004" y="1690688"/>
          <a:ext cx="418123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226">
                  <a:extLst>
                    <a:ext uri="{9D8B030D-6E8A-4147-A177-3AD203B41FA5}">
                      <a16:colId xmlns:a16="http://schemas.microsoft.com/office/drawing/2014/main" val="1760369123"/>
                    </a:ext>
                  </a:extLst>
                </a:gridCol>
                <a:gridCol w="2955005">
                  <a:extLst>
                    <a:ext uri="{9D8B030D-6E8A-4147-A177-3AD203B41FA5}">
                      <a16:colId xmlns:a16="http://schemas.microsoft.com/office/drawing/2014/main" val="63118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25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1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8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0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9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1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2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8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760553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B0143E-5278-E32F-4D99-438038463001}"/>
              </a:ext>
            </a:extLst>
          </p:cNvPr>
          <p:cNvCxnSpPr/>
          <p:nvPr/>
        </p:nvCxnSpPr>
        <p:spPr>
          <a:xfrm flipH="1">
            <a:off x="7848611" y="1689409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C1BD44-7FA2-E231-F601-B87D2BE188CD}"/>
              </a:ext>
            </a:extLst>
          </p:cNvPr>
          <p:cNvCxnSpPr/>
          <p:nvPr/>
        </p:nvCxnSpPr>
        <p:spPr>
          <a:xfrm flipH="1">
            <a:off x="9571903" y="1749307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C3DB45-D4EB-AEAA-ECC3-B4DE980BE71E}"/>
              </a:ext>
            </a:extLst>
          </p:cNvPr>
          <p:cNvCxnSpPr>
            <a:cxnSpLocks/>
          </p:cNvCxnSpPr>
          <p:nvPr/>
        </p:nvCxnSpPr>
        <p:spPr>
          <a:xfrm>
            <a:off x="6629411" y="2889742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79C0F5-B220-CEB6-475B-DDFA7D5BBEA4}"/>
              </a:ext>
            </a:extLst>
          </p:cNvPr>
          <p:cNvCxnSpPr>
            <a:cxnSpLocks/>
          </p:cNvCxnSpPr>
          <p:nvPr/>
        </p:nvCxnSpPr>
        <p:spPr>
          <a:xfrm>
            <a:off x="6629410" y="4214450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EC0D75-8C23-C884-12F8-5B31BC6700C7}"/>
              </a:ext>
            </a:extLst>
          </p:cNvPr>
          <p:cNvSpPr txBox="1"/>
          <p:nvPr/>
        </p:nvSpPr>
        <p:spPr>
          <a:xfrm>
            <a:off x="6554126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5963D-7EA5-52C4-1612-885F49503306}"/>
              </a:ext>
            </a:extLst>
          </p:cNvPr>
          <p:cNvSpPr txBox="1"/>
          <p:nvPr/>
        </p:nvSpPr>
        <p:spPr>
          <a:xfrm>
            <a:off x="7965112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D04F6-AD01-51FA-50A7-A96BD5118AC4}"/>
              </a:ext>
            </a:extLst>
          </p:cNvPr>
          <p:cNvSpPr txBox="1"/>
          <p:nvPr/>
        </p:nvSpPr>
        <p:spPr>
          <a:xfrm>
            <a:off x="9659464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B7D0F-D8BF-C7FC-4916-35AE189B44D6}"/>
              </a:ext>
            </a:extLst>
          </p:cNvPr>
          <p:cNvSpPr txBox="1"/>
          <p:nvPr/>
        </p:nvSpPr>
        <p:spPr>
          <a:xfrm>
            <a:off x="6554121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0736CA-9334-7987-44BD-A9FD4FB44C2A}"/>
              </a:ext>
            </a:extLst>
          </p:cNvPr>
          <p:cNvSpPr txBox="1"/>
          <p:nvPr/>
        </p:nvSpPr>
        <p:spPr>
          <a:xfrm>
            <a:off x="7965107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CF15E-BE44-8E10-5640-FBD56F164AC2}"/>
              </a:ext>
            </a:extLst>
          </p:cNvPr>
          <p:cNvSpPr txBox="1"/>
          <p:nvPr/>
        </p:nvSpPr>
        <p:spPr>
          <a:xfrm>
            <a:off x="9659459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1F5EA-BD33-655D-C7EC-3924328B02B4}"/>
              </a:ext>
            </a:extLst>
          </p:cNvPr>
          <p:cNvSpPr txBox="1"/>
          <p:nvPr/>
        </p:nvSpPr>
        <p:spPr>
          <a:xfrm>
            <a:off x="6559978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F031D-307B-1415-BA15-F22A3FBA5183}"/>
              </a:ext>
            </a:extLst>
          </p:cNvPr>
          <p:cNvSpPr txBox="1"/>
          <p:nvPr/>
        </p:nvSpPr>
        <p:spPr>
          <a:xfrm>
            <a:off x="7970964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FE4FAB-2C3D-4A15-AFA3-98D9D3830AAE}"/>
              </a:ext>
            </a:extLst>
          </p:cNvPr>
          <p:cNvSpPr txBox="1"/>
          <p:nvPr/>
        </p:nvSpPr>
        <p:spPr>
          <a:xfrm>
            <a:off x="9665316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B84F774-5BF3-8E9C-9DF4-D49655F99143}"/>
              </a:ext>
            </a:extLst>
          </p:cNvPr>
          <p:cNvSpPr/>
          <p:nvPr/>
        </p:nvSpPr>
        <p:spPr>
          <a:xfrm>
            <a:off x="1045612" y="2810585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106763-31D9-E87B-D4A7-ACDAEB1985F7}"/>
              </a:ext>
            </a:extLst>
          </p:cNvPr>
          <p:cNvSpPr/>
          <p:nvPr/>
        </p:nvSpPr>
        <p:spPr>
          <a:xfrm>
            <a:off x="9860074" y="1857860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9E60CCE-1E48-5269-01C2-A6B8B9EA9FDE}"/>
              </a:ext>
            </a:extLst>
          </p:cNvPr>
          <p:cNvSpPr/>
          <p:nvPr/>
        </p:nvSpPr>
        <p:spPr>
          <a:xfrm rot="7859804">
            <a:off x="10316185" y="1414702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E34F1E-2444-B45E-FA9D-11820A9028C7}"/>
              </a:ext>
            </a:extLst>
          </p:cNvPr>
          <p:cNvSpPr/>
          <p:nvPr/>
        </p:nvSpPr>
        <p:spPr>
          <a:xfrm>
            <a:off x="5872574" y="3177567"/>
            <a:ext cx="756836" cy="79069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9169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E0ED-16E0-3A4F-FC2B-C31C7FCF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space example: </a:t>
            </a:r>
            <a:r>
              <a:rPr lang="en-US" dirty="0" err="1"/>
              <a:t>MuZero</a:t>
            </a:r>
            <a:r>
              <a:rPr lang="en-US" dirty="0"/>
              <a:t> w/Tic Tac Toe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66052-3D88-0E3E-2BF3-661385047383}"/>
              </a:ext>
            </a:extLst>
          </p:cNvPr>
          <p:cNvGraphicFramePr>
            <a:graphicFrameLocks noGrp="1"/>
          </p:cNvGraphicFramePr>
          <p:nvPr/>
        </p:nvGraphicFramePr>
        <p:xfrm>
          <a:off x="2032004" y="1690688"/>
          <a:ext cx="418123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226">
                  <a:extLst>
                    <a:ext uri="{9D8B030D-6E8A-4147-A177-3AD203B41FA5}">
                      <a16:colId xmlns:a16="http://schemas.microsoft.com/office/drawing/2014/main" val="1760369123"/>
                    </a:ext>
                  </a:extLst>
                </a:gridCol>
                <a:gridCol w="2955005">
                  <a:extLst>
                    <a:ext uri="{9D8B030D-6E8A-4147-A177-3AD203B41FA5}">
                      <a16:colId xmlns:a16="http://schemas.microsoft.com/office/drawing/2014/main" val="63118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25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1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8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0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9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1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2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8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760553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B0143E-5278-E32F-4D99-438038463001}"/>
              </a:ext>
            </a:extLst>
          </p:cNvPr>
          <p:cNvCxnSpPr/>
          <p:nvPr/>
        </p:nvCxnSpPr>
        <p:spPr>
          <a:xfrm flipH="1">
            <a:off x="7848611" y="1689409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C1BD44-7FA2-E231-F601-B87D2BE188CD}"/>
              </a:ext>
            </a:extLst>
          </p:cNvPr>
          <p:cNvCxnSpPr/>
          <p:nvPr/>
        </p:nvCxnSpPr>
        <p:spPr>
          <a:xfrm flipH="1">
            <a:off x="9571903" y="1749307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C3DB45-D4EB-AEAA-ECC3-B4DE980BE71E}"/>
              </a:ext>
            </a:extLst>
          </p:cNvPr>
          <p:cNvCxnSpPr>
            <a:cxnSpLocks/>
          </p:cNvCxnSpPr>
          <p:nvPr/>
        </p:nvCxnSpPr>
        <p:spPr>
          <a:xfrm>
            <a:off x="6629411" y="2889742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79C0F5-B220-CEB6-475B-DDFA7D5BBEA4}"/>
              </a:ext>
            </a:extLst>
          </p:cNvPr>
          <p:cNvCxnSpPr>
            <a:cxnSpLocks/>
          </p:cNvCxnSpPr>
          <p:nvPr/>
        </p:nvCxnSpPr>
        <p:spPr>
          <a:xfrm>
            <a:off x="6629410" y="4214450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EC0D75-8C23-C884-12F8-5B31BC6700C7}"/>
              </a:ext>
            </a:extLst>
          </p:cNvPr>
          <p:cNvSpPr txBox="1"/>
          <p:nvPr/>
        </p:nvSpPr>
        <p:spPr>
          <a:xfrm>
            <a:off x="6554126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5963D-7EA5-52C4-1612-885F49503306}"/>
              </a:ext>
            </a:extLst>
          </p:cNvPr>
          <p:cNvSpPr txBox="1"/>
          <p:nvPr/>
        </p:nvSpPr>
        <p:spPr>
          <a:xfrm>
            <a:off x="7965112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D04F6-AD01-51FA-50A7-A96BD5118AC4}"/>
              </a:ext>
            </a:extLst>
          </p:cNvPr>
          <p:cNvSpPr txBox="1"/>
          <p:nvPr/>
        </p:nvSpPr>
        <p:spPr>
          <a:xfrm>
            <a:off x="9659464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B7D0F-D8BF-C7FC-4916-35AE189B44D6}"/>
              </a:ext>
            </a:extLst>
          </p:cNvPr>
          <p:cNvSpPr txBox="1"/>
          <p:nvPr/>
        </p:nvSpPr>
        <p:spPr>
          <a:xfrm>
            <a:off x="6554121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0736CA-9334-7987-44BD-A9FD4FB44C2A}"/>
              </a:ext>
            </a:extLst>
          </p:cNvPr>
          <p:cNvSpPr txBox="1"/>
          <p:nvPr/>
        </p:nvSpPr>
        <p:spPr>
          <a:xfrm>
            <a:off x="7965107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CF15E-BE44-8E10-5640-FBD56F164AC2}"/>
              </a:ext>
            </a:extLst>
          </p:cNvPr>
          <p:cNvSpPr txBox="1"/>
          <p:nvPr/>
        </p:nvSpPr>
        <p:spPr>
          <a:xfrm>
            <a:off x="9659459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1F5EA-BD33-655D-C7EC-3924328B02B4}"/>
              </a:ext>
            </a:extLst>
          </p:cNvPr>
          <p:cNvSpPr txBox="1"/>
          <p:nvPr/>
        </p:nvSpPr>
        <p:spPr>
          <a:xfrm>
            <a:off x="6559978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F031D-307B-1415-BA15-F22A3FBA5183}"/>
              </a:ext>
            </a:extLst>
          </p:cNvPr>
          <p:cNvSpPr txBox="1"/>
          <p:nvPr/>
        </p:nvSpPr>
        <p:spPr>
          <a:xfrm>
            <a:off x="7970964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FE4FAB-2C3D-4A15-AFA3-98D9D3830AAE}"/>
              </a:ext>
            </a:extLst>
          </p:cNvPr>
          <p:cNvSpPr txBox="1"/>
          <p:nvPr/>
        </p:nvSpPr>
        <p:spPr>
          <a:xfrm>
            <a:off x="9665316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B84F774-5BF3-8E9C-9DF4-D49655F99143}"/>
              </a:ext>
            </a:extLst>
          </p:cNvPr>
          <p:cNvSpPr/>
          <p:nvPr/>
        </p:nvSpPr>
        <p:spPr>
          <a:xfrm>
            <a:off x="1045612" y="2810585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106763-31D9-E87B-D4A7-ACDAEB1985F7}"/>
              </a:ext>
            </a:extLst>
          </p:cNvPr>
          <p:cNvSpPr/>
          <p:nvPr/>
        </p:nvSpPr>
        <p:spPr>
          <a:xfrm>
            <a:off x="9860074" y="1857860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9E60CCE-1E48-5269-01C2-A6B8B9EA9FDE}"/>
              </a:ext>
            </a:extLst>
          </p:cNvPr>
          <p:cNvSpPr/>
          <p:nvPr/>
        </p:nvSpPr>
        <p:spPr>
          <a:xfrm rot="7859804">
            <a:off x="10316185" y="1414702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E34F1E-2444-B45E-FA9D-11820A9028C7}"/>
              </a:ext>
            </a:extLst>
          </p:cNvPr>
          <p:cNvSpPr/>
          <p:nvPr/>
        </p:nvSpPr>
        <p:spPr>
          <a:xfrm>
            <a:off x="5872574" y="3177567"/>
            <a:ext cx="756836" cy="79069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ABC16A-1758-7C84-3AFD-302CECBF88A2}"/>
              </a:ext>
            </a:extLst>
          </p:cNvPr>
          <p:cNvSpPr/>
          <p:nvPr/>
        </p:nvSpPr>
        <p:spPr>
          <a:xfrm>
            <a:off x="3642946" y="4135405"/>
            <a:ext cx="4906107" cy="93615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Any reward? No.</a:t>
            </a:r>
          </a:p>
        </p:txBody>
      </p:sp>
    </p:spTree>
    <p:extLst>
      <p:ext uri="{BB962C8B-B14F-4D97-AF65-F5344CB8AC3E}">
        <p14:creationId xmlns:p14="http://schemas.microsoft.com/office/powerpoint/2010/main" val="884599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5B26DC-45FA-A0A3-FFDF-C3ECC60606B6}"/>
              </a:ext>
            </a:extLst>
          </p:cNvPr>
          <p:cNvSpPr txBox="1"/>
          <p:nvPr/>
        </p:nvSpPr>
        <p:spPr>
          <a:xfrm>
            <a:off x="1740900" y="350049"/>
            <a:ext cx="931979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48E4D-E4C4-E575-F061-7093750BCF90}"/>
              </a:ext>
            </a:extLst>
          </p:cNvPr>
          <p:cNvSpPr txBox="1"/>
          <p:nvPr/>
        </p:nvSpPr>
        <p:spPr>
          <a:xfrm>
            <a:off x="2227240" y="1587966"/>
            <a:ext cx="167225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Agent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079C1-DB8F-3127-A0C8-B68D57F23EA1}"/>
              </a:ext>
            </a:extLst>
          </p:cNvPr>
          <p:cNvSpPr txBox="1"/>
          <p:nvPr/>
        </p:nvSpPr>
        <p:spPr>
          <a:xfrm>
            <a:off x="8481981" y="1527268"/>
            <a:ext cx="210307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DC203-E452-6187-CE86-A5567B2DD43B}"/>
              </a:ext>
            </a:extLst>
          </p:cNvPr>
          <p:cNvSpPr txBox="1"/>
          <p:nvPr/>
        </p:nvSpPr>
        <p:spPr>
          <a:xfrm>
            <a:off x="1341787" y="3195217"/>
            <a:ext cx="182614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DCD04-DA32-7591-1E65-D20684A1D0B4}"/>
              </a:ext>
            </a:extLst>
          </p:cNvPr>
          <p:cNvSpPr txBox="1"/>
          <p:nvPr/>
        </p:nvSpPr>
        <p:spPr>
          <a:xfrm>
            <a:off x="2550049" y="5050476"/>
            <a:ext cx="35445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518BD-1B02-7134-E384-2EC3CD47EB1A}"/>
              </a:ext>
            </a:extLst>
          </p:cNvPr>
          <p:cNvSpPr txBox="1"/>
          <p:nvPr/>
        </p:nvSpPr>
        <p:spPr>
          <a:xfrm>
            <a:off x="7152414" y="5050476"/>
            <a:ext cx="33600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008BA-22E1-2D2F-C0B8-62E31D724549}"/>
              </a:ext>
            </a:extLst>
          </p:cNvPr>
          <p:cNvSpPr txBox="1"/>
          <p:nvPr/>
        </p:nvSpPr>
        <p:spPr>
          <a:xfrm>
            <a:off x="8832457" y="3284699"/>
            <a:ext cx="15361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E28BD-ABDD-A6F8-B72A-5E4E89EE5AC3}"/>
              </a:ext>
            </a:extLst>
          </p:cNvPr>
          <p:cNvSpPr txBox="1"/>
          <p:nvPr/>
        </p:nvSpPr>
        <p:spPr>
          <a:xfrm>
            <a:off x="4521405" y="1561000"/>
            <a:ext cx="3360087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9050">
                  <a:solidFill>
                    <a:schemeClr val="tx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These terms are central to defining the basic concepts of reinforcement learning.</a:t>
            </a:r>
          </a:p>
        </p:txBody>
      </p:sp>
    </p:spTree>
    <p:extLst>
      <p:ext uri="{BB962C8B-B14F-4D97-AF65-F5344CB8AC3E}">
        <p14:creationId xmlns:p14="http://schemas.microsoft.com/office/powerpoint/2010/main" val="103054190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E0ED-16E0-3A4F-FC2B-C31C7FCF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space example: Tic Tac Toe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66052-3D88-0E3E-2BF3-661385047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735229"/>
              </p:ext>
            </p:extLst>
          </p:nvPr>
        </p:nvGraphicFramePr>
        <p:xfrm>
          <a:off x="2032004" y="1690688"/>
          <a:ext cx="418123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226">
                  <a:extLst>
                    <a:ext uri="{9D8B030D-6E8A-4147-A177-3AD203B41FA5}">
                      <a16:colId xmlns:a16="http://schemas.microsoft.com/office/drawing/2014/main" val="1760369123"/>
                    </a:ext>
                  </a:extLst>
                </a:gridCol>
                <a:gridCol w="2955005">
                  <a:extLst>
                    <a:ext uri="{9D8B030D-6E8A-4147-A177-3AD203B41FA5}">
                      <a16:colId xmlns:a16="http://schemas.microsoft.com/office/drawing/2014/main" val="63118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25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1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8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0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9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1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2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8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60553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B0143E-5278-E32F-4D99-438038463001}"/>
              </a:ext>
            </a:extLst>
          </p:cNvPr>
          <p:cNvCxnSpPr/>
          <p:nvPr/>
        </p:nvCxnSpPr>
        <p:spPr>
          <a:xfrm flipH="1">
            <a:off x="7848611" y="1689409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C1BD44-7FA2-E231-F601-B87D2BE188CD}"/>
              </a:ext>
            </a:extLst>
          </p:cNvPr>
          <p:cNvCxnSpPr/>
          <p:nvPr/>
        </p:nvCxnSpPr>
        <p:spPr>
          <a:xfrm flipH="1">
            <a:off x="9571903" y="1749307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C3DB45-D4EB-AEAA-ECC3-B4DE980BE71E}"/>
              </a:ext>
            </a:extLst>
          </p:cNvPr>
          <p:cNvCxnSpPr>
            <a:cxnSpLocks/>
          </p:cNvCxnSpPr>
          <p:nvPr/>
        </p:nvCxnSpPr>
        <p:spPr>
          <a:xfrm>
            <a:off x="6629411" y="2889742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79C0F5-B220-CEB6-475B-DDFA7D5BBEA4}"/>
              </a:ext>
            </a:extLst>
          </p:cNvPr>
          <p:cNvCxnSpPr>
            <a:cxnSpLocks/>
          </p:cNvCxnSpPr>
          <p:nvPr/>
        </p:nvCxnSpPr>
        <p:spPr>
          <a:xfrm>
            <a:off x="6629410" y="4214450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EC0D75-8C23-C884-12F8-5B31BC6700C7}"/>
              </a:ext>
            </a:extLst>
          </p:cNvPr>
          <p:cNvSpPr txBox="1"/>
          <p:nvPr/>
        </p:nvSpPr>
        <p:spPr>
          <a:xfrm>
            <a:off x="6554126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5963D-7EA5-52C4-1612-885F49503306}"/>
              </a:ext>
            </a:extLst>
          </p:cNvPr>
          <p:cNvSpPr txBox="1"/>
          <p:nvPr/>
        </p:nvSpPr>
        <p:spPr>
          <a:xfrm>
            <a:off x="7965112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D04F6-AD01-51FA-50A7-A96BD5118AC4}"/>
              </a:ext>
            </a:extLst>
          </p:cNvPr>
          <p:cNvSpPr txBox="1"/>
          <p:nvPr/>
        </p:nvSpPr>
        <p:spPr>
          <a:xfrm>
            <a:off x="9659464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B7D0F-D8BF-C7FC-4916-35AE189B44D6}"/>
              </a:ext>
            </a:extLst>
          </p:cNvPr>
          <p:cNvSpPr txBox="1"/>
          <p:nvPr/>
        </p:nvSpPr>
        <p:spPr>
          <a:xfrm>
            <a:off x="6554121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0736CA-9334-7987-44BD-A9FD4FB44C2A}"/>
              </a:ext>
            </a:extLst>
          </p:cNvPr>
          <p:cNvSpPr txBox="1"/>
          <p:nvPr/>
        </p:nvSpPr>
        <p:spPr>
          <a:xfrm>
            <a:off x="7965107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CF15E-BE44-8E10-5640-FBD56F164AC2}"/>
              </a:ext>
            </a:extLst>
          </p:cNvPr>
          <p:cNvSpPr txBox="1"/>
          <p:nvPr/>
        </p:nvSpPr>
        <p:spPr>
          <a:xfrm>
            <a:off x="9659459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1F5EA-BD33-655D-C7EC-3924328B02B4}"/>
              </a:ext>
            </a:extLst>
          </p:cNvPr>
          <p:cNvSpPr txBox="1"/>
          <p:nvPr/>
        </p:nvSpPr>
        <p:spPr>
          <a:xfrm>
            <a:off x="6559978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F031D-307B-1415-BA15-F22A3FBA5183}"/>
              </a:ext>
            </a:extLst>
          </p:cNvPr>
          <p:cNvSpPr txBox="1"/>
          <p:nvPr/>
        </p:nvSpPr>
        <p:spPr>
          <a:xfrm>
            <a:off x="7970964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FE4FAB-2C3D-4A15-AFA3-98D9D3830AAE}"/>
              </a:ext>
            </a:extLst>
          </p:cNvPr>
          <p:cNvSpPr txBox="1"/>
          <p:nvPr/>
        </p:nvSpPr>
        <p:spPr>
          <a:xfrm>
            <a:off x="9665316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B84F774-5BF3-8E9C-9DF4-D49655F99143}"/>
              </a:ext>
            </a:extLst>
          </p:cNvPr>
          <p:cNvSpPr/>
          <p:nvPr/>
        </p:nvSpPr>
        <p:spPr>
          <a:xfrm>
            <a:off x="1045612" y="3138839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106763-31D9-E87B-D4A7-ACDAEB1985F7}"/>
              </a:ext>
            </a:extLst>
          </p:cNvPr>
          <p:cNvSpPr/>
          <p:nvPr/>
        </p:nvSpPr>
        <p:spPr>
          <a:xfrm>
            <a:off x="9860074" y="1857860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BDC48-5E69-0CE9-41BB-2892AA39F7C9}"/>
              </a:ext>
            </a:extLst>
          </p:cNvPr>
          <p:cNvSpPr/>
          <p:nvPr/>
        </p:nvSpPr>
        <p:spPr>
          <a:xfrm>
            <a:off x="6873966" y="3090431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1F4E8-ED9C-E96B-BD80-49D1F328918F}"/>
              </a:ext>
            </a:extLst>
          </p:cNvPr>
          <p:cNvSpPr/>
          <p:nvPr/>
        </p:nvSpPr>
        <p:spPr>
          <a:xfrm>
            <a:off x="9802530" y="4300836"/>
            <a:ext cx="696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9AD66D9-C556-B44A-2002-EF355A8271A8}"/>
              </a:ext>
            </a:extLst>
          </p:cNvPr>
          <p:cNvSpPr/>
          <p:nvPr/>
        </p:nvSpPr>
        <p:spPr>
          <a:xfrm rot="7859804">
            <a:off x="7359340" y="2694747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D4D987-1307-F718-3A1F-447EF07B3904}"/>
              </a:ext>
            </a:extLst>
          </p:cNvPr>
          <p:cNvSpPr/>
          <p:nvPr/>
        </p:nvSpPr>
        <p:spPr>
          <a:xfrm>
            <a:off x="5872574" y="3177567"/>
            <a:ext cx="756836" cy="79069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62795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E0ED-16E0-3A4F-FC2B-C31C7FCF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space example: Tic Tac Toe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66052-3D88-0E3E-2BF3-661385047383}"/>
              </a:ext>
            </a:extLst>
          </p:cNvPr>
          <p:cNvGraphicFramePr>
            <a:graphicFrameLocks noGrp="1"/>
          </p:cNvGraphicFramePr>
          <p:nvPr/>
        </p:nvGraphicFramePr>
        <p:xfrm>
          <a:off x="2032004" y="1690688"/>
          <a:ext cx="418123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226">
                  <a:extLst>
                    <a:ext uri="{9D8B030D-6E8A-4147-A177-3AD203B41FA5}">
                      <a16:colId xmlns:a16="http://schemas.microsoft.com/office/drawing/2014/main" val="1760369123"/>
                    </a:ext>
                  </a:extLst>
                </a:gridCol>
                <a:gridCol w="2955005">
                  <a:extLst>
                    <a:ext uri="{9D8B030D-6E8A-4147-A177-3AD203B41FA5}">
                      <a16:colId xmlns:a16="http://schemas.microsoft.com/office/drawing/2014/main" val="63118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25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1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8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0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9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1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2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8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60553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B0143E-5278-E32F-4D99-438038463001}"/>
              </a:ext>
            </a:extLst>
          </p:cNvPr>
          <p:cNvCxnSpPr/>
          <p:nvPr/>
        </p:nvCxnSpPr>
        <p:spPr>
          <a:xfrm flipH="1">
            <a:off x="7848611" y="1689409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C1BD44-7FA2-E231-F601-B87D2BE188CD}"/>
              </a:ext>
            </a:extLst>
          </p:cNvPr>
          <p:cNvCxnSpPr/>
          <p:nvPr/>
        </p:nvCxnSpPr>
        <p:spPr>
          <a:xfrm flipH="1">
            <a:off x="9571903" y="1749307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C3DB45-D4EB-AEAA-ECC3-B4DE980BE71E}"/>
              </a:ext>
            </a:extLst>
          </p:cNvPr>
          <p:cNvCxnSpPr>
            <a:cxnSpLocks/>
          </p:cNvCxnSpPr>
          <p:nvPr/>
        </p:nvCxnSpPr>
        <p:spPr>
          <a:xfrm>
            <a:off x="6629411" y="2889742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79C0F5-B220-CEB6-475B-DDFA7D5BBEA4}"/>
              </a:ext>
            </a:extLst>
          </p:cNvPr>
          <p:cNvCxnSpPr>
            <a:cxnSpLocks/>
          </p:cNvCxnSpPr>
          <p:nvPr/>
        </p:nvCxnSpPr>
        <p:spPr>
          <a:xfrm>
            <a:off x="6629410" y="4214450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EC0D75-8C23-C884-12F8-5B31BC6700C7}"/>
              </a:ext>
            </a:extLst>
          </p:cNvPr>
          <p:cNvSpPr txBox="1"/>
          <p:nvPr/>
        </p:nvSpPr>
        <p:spPr>
          <a:xfrm>
            <a:off x="6554126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5963D-7EA5-52C4-1612-885F49503306}"/>
              </a:ext>
            </a:extLst>
          </p:cNvPr>
          <p:cNvSpPr txBox="1"/>
          <p:nvPr/>
        </p:nvSpPr>
        <p:spPr>
          <a:xfrm>
            <a:off x="7965112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D04F6-AD01-51FA-50A7-A96BD5118AC4}"/>
              </a:ext>
            </a:extLst>
          </p:cNvPr>
          <p:cNvSpPr txBox="1"/>
          <p:nvPr/>
        </p:nvSpPr>
        <p:spPr>
          <a:xfrm>
            <a:off x="9659464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B7D0F-D8BF-C7FC-4916-35AE189B44D6}"/>
              </a:ext>
            </a:extLst>
          </p:cNvPr>
          <p:cNvSpPr txBox="1"/>
          <p:nvPr/>
        </p:nvSpPr>
        <p:spPr>
          <a:xfrm>
            <a:off x="6554121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0736CA-9334-7987-44BD-A9FD4FB44C2A}"/>
              </a:ext>
            </a:extLst>
          </p:cNvPr>
          <p:cNvSpPr txBox="1"/>
          <p:nvPr/>
        </p:nvSpPr>
        <p:spPr>
          <a:xfrm>
            <a:off x="7965107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CF15E-BE44-8E10-5640-FBD56F164AC2}"/>
              </a:ext>
            </a:extLst>
          </p:cNvPr>
          <p:cNvSpPr txBox="1"/>
          <p:nvPr/>
        </p:nvSpPr>
        <p:spPr>
          <a:xfrm>
            <a:off x="9659459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1F5EA-BD33-655D-C7EC-3924328B02B4}"/>
              </a:ext>
            </a:extLst>
          </p:cNvPr>
          <p:cNvSpPr txBox="1"/>
          <p:nvPr/>
        </p:nvSpPr>
        <p:spPr>
          <a:xfrm>
            <a:off x="6559978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F031D-307B-1415-BA15-F22A3FBA5183}"/>
              </a:ext>
            </a:extLst>
          </p:cNvPr>
          <p:cNvSpPr txBox="1"/>
          <p:nvPr/>
        </p:nvSpPr>
        <p:spPr>
          <a:xfrm>
            <a:off x="7970964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FE4FAB-2C3D-4A15-AFA3-98D9D3830AAE}"/>
              </a:ext>
            </a:extLst>
          </p:cNvPr>
          <p:cNvSpPr txBox="1"/>
          <p:nvPr/>
        </p:nvSpPr>
        <p:spPr>
          <a:xfrm>
            <a:off x="9665316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B84F774-5BF3-8E9C-9DF4-D49655F99143}"/>
              </a:ext>
            </a:extLst>
          </p:cNvPr>
          <p:cNvSpPr/>
          <p:nvPr/>
        </p:nvSpPr>
        <p:spPr>
          <a:xfrm>
            <a:off x="1045612" y="3138839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106763-31D9-E87B-D4A7-ACDAEB1985F7}"/>
              </a:ext>
            </a:extLst>
          </p:cNvPr>
          <p:cNvSpPr/>
          <p:nvPr/>
        </p:nvSpPr>
        <p:spPr>
          <a:xfrm>
            <a:off x="9860074" y="1857860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BDC48-5E69-0CE9-41BB-2892AA39F7C9}"/>
              </a:ext>
            </a:extLst>
          </p:cNvPr>
          <p:cNvSpPr/>
          <p:nvPr/>
        </p:nvSpPr>
        <p:spPr>
          <a:xfrm>
            <a:off x="6873966" y="3090431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1F4E8-ED9C-E96B-BD80-49D1F328918F}"/>
              </a:ext>
            </a:extLst>
          </p:cNvPr>
          <p:cNvSpPr/>
          <p:nvPr/>
        </p:nvSpPr>
        <p:spPr>
          <a:xfrm>
            <a:off x="9802530" y="4300836"/>
            <a:ext cx="696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9AD66D9-C556-B44A-2002-EF355A8271A8}"/>
              </a:ext>
            </a:extLst>
          </p:cNvPr>
          <p:cNvSpPr/>
          <p:nvPr/>
        </p:nvSpPr>
        <p:spPr>
          <a:xfrm rot="7859804">
            <a:off x="7359340" y="2694747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D4D987-1307-F718-3A1F-447EF07B3904}"/>
              </a:ext>
            </a:extLst>
          </p:cNvPr>
          <p:cNvSpPr/>
          <p:nvPr/>
        </p:nvSpPr>
        <p:spPr>
          <a:xfrm>
            <a:off x="5872574" y="3177567"/>
            <a:ext cx="756836" cy="79069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1C99B4-8F9E-9572-0C2E-862458BF6D72}"/>
              </a:ext>
            </a:extLst>
          </p:cNvPr>
          <p:cNvSpPr/>
          <p:nvPr/>
        </p:nvSpPr>
        <p:spPr>
          <a:xfrm>
            <a:off x="3642946" y="4135405"/>
            <a:ext cx="4906107" cy="93615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Any reward? No.</a:t>
            </a:r>
          </a:p>
        </p:txBody>
      </p:sp>
    </p:spTree>
    <p:extLst>
      <p:ext uri="{BB962C8B-B14F-4D97-AF65-F5344CB8AC3E}">
        <p14:creationId xmlns:p14="http://schemas.microsoft.com/office/powerpoint/2010/main" val="52482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E0ED-16E0-3A4F-FC2B-C31C7FCF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space example: Tic Tac Toe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66052-3D88-0E3E-2BF3-661385047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692003"/>
              </p:ext>
            </p:extLst>
          </p:nvPr>
        </p:nvGraphicFramePr>
        <p:xfrm>
          <a:off x="2032004" y="1690688"/>
          <a:ext cx="418123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226">
                  <a:extLst>
                    <a:ext uri="{9D8B030D-6E8A-4147-A177-3AD203B41FA5}">
                      <a16:colId xmlns:a16="http://schemas.microsoft.com/office/drawing/2014/main" val="1760369123"/>
                    </a:ext>
                  </a:extLst>
                </a:gridCol>
                <a:gridCol w="2955005">
                  <a:extLst>
                    <a:ext uri="{9D8B030D-6E8A-4147-A177-3AD203B41FA5}">
                      <a16:colId xmlns:a16="http://schemas.microsoft.com/office/drawing/2014/main" val="63118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25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1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8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40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9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1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2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78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60553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B0143E-5278-E32F-4D99-438038463001}"/>
              </a:ext>
            </a:extLst>
          </p:cNvPr>
          <p:cNvCxnSpPr/>
          <p:nvPr/>
        </p:nvCxnSpPr>
        <p:spPr>
          <a:xfrm flipH="1">
            <a:off x="7848611" y="1689409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C1BD44-7FA2-E231-F601-B87D2BE188CD}"/>
              </a:ext>
            </a:extLst>
          </p:cNvPr>
          <p:cNvCxnSpPr/>
          <p:nvPr/>
        </p:nvCxnSpPr>
        <p:spPr>
          <a:xfrm flipH="1">
            <a:off x="9571903" y="1749307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C3DB45-D4EB-AEAA-ECC3-B4DE980BE71E}"/>
              </a:ext>
            </a:extLst>
          </p:cNvPr>
          <p:cNvCxnSpPr>
            <a:cxnSpLocks/>
          </p:cNvCxnSpPr>
          <p:nvPr/>
        </p:nvCxnSpPr>
        <p:spPr>
          <a:xfrm>
            <a:off x="6629411" y="2889742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79C0F5-B220-CEB6-475B-DDFA7D5BBEA4}"/>
              </a:ext>
            </a:extLst>
          </p:cNvPr>
          <p:cNvCxnSpPr>
            <a:cxnSpLocks/>
          </p:cNvCxnSpPr>
          <p:nvPr/>
        </p:nvCxnSpPr>
        <p:spPr>
          <a:xfrm>
            <a:off x="6629410" y="4214450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EC0D75-8C23-C884-12F8-5B31BC6700C7}"/>
              </a:ext>
            </a:extLst>
          </p:cNvPr>
          <p:cNvSpPr txBox="1"/>
          <p:nvPr/>
        </p:nvSpPr>
        <p:spPr>
          <a:xfrm>
            <a:off x="6554126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5963D-7EA5-52C4-1612-885F49503306}"/>
              </a:ext>
            </a:extLst>
          </p:cNvPr>
          <p:cNvSpPr txBox="1"/>
          <p:nvPr/>
        </p:nvSpPr>
        <p:spPr>
          <a:xfrm>
            <a:off x="7965112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D04F6-AD01-51FA-50A7-A96BD5118AC4}"/>
              </a:ext>
            </a:extLst>
          </p:cNvPr>
          <p:cNvSpPr txBox="1"/>
          <p:nvPr/>
        </p:nvSpPr>
        <p:spPr>
          <a:xfrm>
            <a:off x="9659464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B7D0F-D8BF-C7FC-4916-35AE189B44D6}"/>
              </a:ext>
            </a:extLst>
          </p:cNvPr>
          <p:cNvSpPr txBox="1"/>
          <p:nvPr/>
        </p:nvSpPr>
        <p:spPr>
          <a:xfrm>
            <a:off x="6554121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0736CA-9334-7987-44BD-A9FD4FB44C2A}"/>
              </a:ext>
            </a:extLst>
          </p:cNvPr>
          <p:cNvSpPr txBox="1"/>
          <p:nvPr/>
        </p:nvSpPr>
        <p:spPr>
          <a:xfrm>
            <a:off x="7965107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CF15E-BE44-8E10-5640-FBD56F164AC2}"/>
              </a:ext>
            </a:extLst>
          </p:cNvPr>
          <p:cNvSpPr txBox="1"/>
          <p:nvPr/>
        </p:nvSpPr>
        <p:spPr>
          <a:xfrm>
            <a:off x="9659459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1F5EA-BD33-655D-C7EC-3924328B02B4}"/>
              </a:ext>
            </a:extLst>
          </p:cNvPr>
          <p:cNvSpPr txBox="1"/>
          <p:nvPr/>
        </p:nvSpPr>
        <p:spPr>
          <a:xfrm>
            <a:off x="6559978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F031D-307B-1415-BA15-F22A3FBA5183}"/>
              </a:ext>
            </a:extLst>
          </p:cNvPr>
          <p:cNvSpPr txBox="1"/>
          <p:nvPr/>
        </p:nvSpPr>
        <p:spPr>
          <a:xfrm>
            <a:off x="7970964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FE4FAB-2C3D-4A15-AFA3-98D9D3830AAE}"/>
              </a:ext>
            </a:extLst>
          </p:cNvPr>
          <p:cNvSpPr txBox="1"/>
          <p:nvPr/>
        </p:nvSpPr>
        <p:spPr>
          <a:xfrm>
            <a:off x="9665316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B84F774-5BF3-8E9C-9DF4-D49655F99143}"/>
              </a:ext>
            </a:extLst>
          </p:cNvPr>
          <p:cNvSpPr/>
          <p:nvPr/>
        </p:nvSpPr>
        <p:spPr>
          <a:xfrm>
            <a:off x="1045612" y="2066173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106763-31D9-E87B-D4A7-ACDAEB1985F7}"/>
              </a:ext>
            </a:extLst>
          </p:cNvPr>
          <p:cNvSpPr/>
          <p:nvPr/>
        </p:nvSpPr>
        <p:spPr>
          <a:xfrm>
            <a:off x="9860074" y="1857860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BDC48-5E69-0CE9-41BB-2892AA39F7C9}"/>
              </a:ext>
            </a:extLst>
          </p:cNvPr>
          <p:cNvSpPr/>
          <p:nvPr/>
        </p:nvSpPr>
        <p:spPr>
          <a:xfrm>
            <a:off x="6873966" y="3090431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1F4E8-ED9C-E96B-BD80-49D1F328918F}"/>
              </a:ext>
            </a:extLst>
          </p:cNvPr>
          <p:cNvSpPr/>
          <p:nvPr/>
        </p:nvSpPr>
        <p:spPr>
          <a:xfrm>
            <a:off x="9802530" y="4300836"/>
            <a:ext cx="696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6D21C6-560B-45B3-FDBE-D5FE265E0057}"/>
              </a:ext>
            </a:extLst>
          </p:cNvPr>
          <p:cNvSpPr/>
          <p:nvPr/>
        </p:nvSpPr>
        <p:spPr>
          <a:xfrm>
            <a:off x="8401634" y="4300836"/>
            <a:ext cx="696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6A129C-4F5F-1B7F-69B3-5CFB099E2BEB}"/>
              </a:ext>
            </a:extLst>
          </p:cNvPr>
          <p:cNvSpPr/>
          <p:nvPr/>
        </p:nvSpPr>
        <p:spPr>
          <a:xfrm>
            <a:off x="6868097" y="1847781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9D38F5B-6BB6-F7B2-14BA-D3A6673C3992}"/>
              </a:ext>
            </a:extLst>
          </p:cNvPr>
          <p:cNvSpPr/>
          <p:nvPr/>
        </p:nvSpPr>
        <p:spPr>
          <a:xfrm rot="7859804">
            <a:off x="7359345" y="1487275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15B5EE-FB28-E88D-28D5-A05A910C3E00}"/>
              </a:ext>
            </a:extLst>
          </p:cNvPr>
          <p:cNvSpPr/>
          <p:nvPr/>
        </p:nvSpPr>
        <p:spPr>
          <a:xfrm>
            <a:off x="5872574" y="3177567"/>
            <a:ext cx="756836" cy="79069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23715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E0ED-16E0-3A4F-FC2B-C31C7FCF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space example: Tic Tac Toe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66052-3D88-0E3E-2BF3-661385047383}"/>
              </a:ext>
            </a:extLst>
          </p:cNvPr>
          <p:cNvGraphicFramePr>
            <a:graphicFrameLocks noGrp="1"/>
          </p:cNvGraphicFramePr>
          <p:nvPr/>
        </p:nvGraphicFramePr>
        <p:xfrm>
          <a:off x="2032004" y="1690688"/>
          <a:ext cx="418123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226">
                  <a:extLst>
                    <a:ext uri="{9D8B030D-6E8A-4147-A177-3AD203B41FA5}">
                      <a16:colId xmlns:a16="http://schemas.microsoft.com/office/drawing/2014/main" val="1760369123"/>
                    </a:ext>
                  </a:extLst>
                </a:gridCol>
                <a:gridCol w="2955005">
                  <a:extLst>
                    <a:ext uri="{9D8B030D-6E8A-4147-A177-3AD203B41FA5}">
                      <a16:colId xmlns:a16="http://schemas.microsoft.com/office/drawing/2014/main" val="63118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25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1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8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40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9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1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an “X” in space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2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78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strike="sngStrike" dirty="0"/>
                        <a:t>Place an “X” in space 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60553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B0143E-5278-E32F-4D99-438038463001}"/>
              </a:ext>
            </a:extLst>
          </p:cNvPr>
          <p:cNvCxnSpPr/>
          <p:nvPr/>
        </p:nvCxnSpPr>
        <p:spPr>
          <a:xfrm flipH="1">
            <a:off x="7848611" y="1689409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C1BD44-7FA2-E231-F601-B87D2BE188CD}"/>
              </a:ext>
            </a:extLst>
          </p:cNvPr>
          <p:cNvCxnSpPr/>
          <p:nvPr/>
        </p:nvCxnSpPr>
        <p:spPr>
          <a:xfrm flipH="1">
            <a:off x="9571903" y="1749307"/>
            <a:ext cx="58615" cy="35964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C3DB45-D4EB-AEAA-ECC3-B4DE980BE71E}"/>
              </a:ext>
            </a:extLst>
          </p:cNvPr>
          <p:cNvCxnSpPr>
            <a:cxnSpLocks/>
          </p:cNvCxnSpPr>
          <p:nvPr/>
        </p:nvCxnSpPr>
        <p:spPr>
          <a:xfrm>
            <a:off x="6629411" y="2889742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79C0F5-B220-CEB6-475B-DDFA7D5BBEA4}"/>
              </a:ext>
            </a:extLst>
          </p:cNvPr>
          <p:cNvCxnSpPr>
            <a:cxnSpLocks/>
          </p:cNvCxnSpPr>
          <p:nvPr/>
        </p:nvCxnSpPr>
        <p:spPr>
          <a:xfrm>
            <a:off x="6629410" y="4214450"/>
            <a:ext cx="41558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EC0D75-8C23-C884-12F8-5B31BC6700C7}"/>
              </a:ext>
            </a:extLst>
          </p:cNvPr>
          <p:cNvSpPr txBox="1"/>
          <p:nvPr/>
        </p:nvSpPr>
        <p:spPr>
          <a:xfrm>
            <a:off x="6554126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5963D-7EA5-52C4-1612-885F49503306}"/>
              </a:ext>
            </a:extLst>
          </p:cNvPr>
          <p:cNvSpPr txBox="1"/>
          <p:nvPr/>
        </p:nvSpPr>
        <p:spPr>
          <a:xfrm>
            <a:off x="7965112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D04F6-AD01-51FA-50A7-A96BD5118AC4}"/>
              </a:ext>
            </a:extLst>
          </p:cNvPr>
          <p:cNvSpPr txBox="1"/>
          <p:nvPr/>
        </p:nvSpPr>
        <p:spPr>
          <a:xfrm>
            <a:off x="9659464" y="167339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B7D0F-D8BF-C7FC-4916-35AE189B44D6}"/>
              </a:ext>
            </a:extLst>
          </p:cNvPr>
          <p:cNvSpPr txBox="1"/>
          <p:nvPr/>
        </p:nvSpPr>
        <p:spPr>
          <a:xfrm>
            <a:off x="6554121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0736CA-9334-7987-44BD-A9FD4FB44C2A}"/>
              </a:ext>
            </a:extLst>
          </p:cNvPr>
          <p:cNvSpPr txBox="1"/>
          <p:nvPr/>
        </p:nvSpPr>
        <p:spPr>
          <a:xfrm>
            <a:off x="7965107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CF15E-BE44-8E10-5640-FBD56F164AC2}"/>
              </a:ext>
            </a:extLst>
          </p:cNvPr>
          <p:cNvSpPr txBox="1"/>
          <p:nvPr/>
        </p:nvSpPr>
        <p:spPr>
          <a:xfrm>
            <a:off x="9659459" y="28808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1F5EA-BD33-655D-C7EC-3924328B02B4}"/>
              </a:ext>
            </a:extLst>
          </p:cNvPr>
          <p:cNvSpPr txBox="1"/>
          <p:nvPr/>
        </p:nvSpPr>
        <p:spPr>
          <a:xfrm>
            <a:off x="6559978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F031D-307B-1415-BA15-F22A3FBA5183}"/>
              </a:ext>
            </a:extLst>
          </p:cNvPr>
          <p:cNvSpPr txBox="1"/>
          <p:nvPr/>
        </p:nvSpPr>
        <p:spPr>
          <a:xfrm>
            <a:off x="7970964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FE4FAB-2C3D-4A15-AFA3-98D9D3830AAE}"/>
              </a:ext>
            </a:extLst>
          </p:cNvPr>
          <p:cNvSpPr txBox="1"/>
          <p:nvPr/>
        </p:nvSpPr>
        <p:spPr>
          <a:xfrm>
            <a:off x="9665316" y="41879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B84F774-5BF3-8E9C-9DF4-D49655F99143}"/>
              </a:ext>
            </a:extLst>
          </p:cNvPr>
          <p:cNvSpPr/>
          <p:nvPr/>
        </p:nvSpPr>
        <p:spPr>
          <a:xfrm>
            <a:off x="1045612" y="2066173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106763-31D9-E87B-D4A7-ACDAEB1985F7}"/>
              </a:ext>
            </a:extLst>
          </p:cNvPr>
          <p:cNvSpPr/>
          <p:nvPr/>
        </p:nvSpPr>
        <p:spPr>
          <a:xfrm>
            <a:off x="9860074" y="1857860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BDC48-5E69-0CE9-41BB-2892AA39F7C9}"/>
              </a:ext>
            </a:extLst>
          </p:cNvPr>
          <p:cNvSpPr/>
          <p:nvPr/>
        </p:nvSpPr>
        <p:spPr>
          <a:xfrm>
            <a:off x="6873966" y="3090431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1F4E8-ED9C-E96B-BD80-49D1F328918F}"/>
              </a:ext>
            </a:extLst>
          </p:cNvPr>
          <p:cNvSpPr/>
          <p:nvPr/>
        </p:nvSpPr>
        <p:spPr>
          <a:xfrm>
            <a:off x="9802530" y="4300836"/>
            <a:ext cx="696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6D21C6-560B-45B3-FDBE-D5FE265E0057}"/>
              </a:ext>
            </a:extLst>
          </p:cNvPr>
          <p:cNvSpPr/>
          <p:nvPr/>
        </p:nvSpPr>
        <p:spPr>
          <a:xfrm>
            <a:off x="8401634" y="4300836"/>
            <a:ext cx="696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6A129C-4F5F-1B7F-69B3-5CFB099E2BEB}"/>
              </a:ext>
            </a:extLst>
          </p:cNvPr>
          <p:cNvSpPr/>
          <p:nvPr/>
        </p:nvSpPr>
        <p:spPr>
          <a:xfrm>
            <a:off x="6868097" y="1847781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9D38F5B-6BB6-F7B2-14BA-D3A6673C3992}"/>
              </a:ext>
            </a:extLst>
          </p:cNvPr>
          <p:cNvSpPr/>
          <p:nvPr/>
        </p:nvSpPr>
        <p:spPr>
          <a:xfrm rot="7859804">
            <a:off x="7359345" y="1487275"/>
            <a:ext cx="867508" cy="3722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15B5EE-FB28-E88D-28D5-A05A910C3E00}"/>
              </a:ext>
            </a:extLst>
          </p:cNvPr>
          <p:cNvSpPr/>
          <p:nvPr/>
        </p:nvSpPr>
        <p:spPr>
          <a:xfrm>
            <a:off x="5872574" y="3177567"/>
            <a:ext cx="756836" cy="79069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BBFF40-764E-CD2E-CFF1-293E7F69B08B}"/>
              </a:ext>
            </a:extLst>
          </p:cNvPr>
          <p:cNvSpPr/>
          <p:nvPr/>
        </p:nvSpPr>
        <p:spPr>
          <a:xfrm>
            <a:off x="3642946" y="4135405"/>
            <a:ext cx="4906107" cy="93615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Any reward? No.</a:t>
            </a:r>
          </a:p>
        </p:txBody>
      </p:sp>
    </p:spTree>
    <p:extLst>
      <p:ext uri="{BB962C8B-B14F-4D97-AF65-F5344CB8AC3E}">
        <p14:creationId xmlns:p14="http://schemas.microsoft.com/office/powerpoint/2010/main" val="92555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1D68-0574-0201-8490-08378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Under the Hood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73261E-39C8-E8E1-E03A-D622C0D5C710}"/>
              </a:ext>
            </a:extLst>
          </p:cNvPr>
          <p:cNvSpPr/>
          <p:nvPr/>
        </p:nvSpPr>
        <p:spPr>
          <a:xfrm>
            <a:off x="896815" y="2643266"/>
            <a:ext cx="3622431" cy="144808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2"/>
                </a:solidFill>
              </a:rPr>
              <a:t>MuZero</a:t>
            </a:r>
            <a:endParaRPr lang="en-US" sz="3600" b="1" dirty="0">
              <a:solidFill>
                <a:schemeClr val="tx2"/>
              </a:solidFill>
            </a:endParaRPr>
          </a:p>
          <a:p>
            <a:pPr algn="ctr"/>
            <a:r>
              <a:rPr lang="en-US" sz="3600" b="1" dirty="0">
                <a:solidFill>
                  <a:schemeClr val="tx2"/>
                </a:solidFill>
              </a:rPr>
              <a:t>Algorithm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A6DB28-0875-8B72-D5C9-A29D3AEDC947}"/>
              </a:ext>
            </a:extLst>
          </p:cNvPr>
          <p:cNvSpPr/>
          <p:nvPr/>
        </p:nvSpPr>
        <p:spPr>
          <a:xfrm>
            <a:off x="7604146" y="2643266"/>
            <a:ext cx="3263723" cy="14480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Game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Simulator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751495-61ED-3CB5-40A6-BCD505B76963}"/>
              </a:ext>
            </a:extLst>
          </p:cNvPr>
          <p:cNvSpPr/>
          <p:nvPr/>
        </p:nvSpPr>
        <p:spPr>
          <a:xfrm>
            <a:off x="5462954" y="2685518"/>
            <a:ext cx="1271953" cy="140582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8DA7636-6319-4425-D9C1-31F85929ABCB}"/>
              </a:ext>
            </a:extLst>
          </p:cNvPr>
          <p:cNvSpPr/>
          <p:nvPr/>
        </p:nvSpPr>
        <p:spPr>
          <a:xfrm>
            <a:off x="4618892" y="2685518"/>
            <a:ext cx="732693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86D4681F-0776-8C90-D3B5-1D6D7192C609}"/>
              </a:ext>
            </a:extLst>
          </p:cNvPr>
          <p:cNvSpPr/>
          <p:nvPr/>
        </p:nvSpPr>
        <p:spPr>
          <a:xfrm>
            <a:off x="6808176" y="2685518"/>
            <a:ext cx="732693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829549-89F1-0A81-A1E0-891777945991}"/>
              </a:ext>
            </a:extLst>
          </p:cNvPr>
          <p:cNvSpPr/>
          <p:nvPr/>
        </p:nvSpPr>
        <p:spPr>
          <a:xfrm>
            <a:off x="8516816" y="4804743"/>
            <a:ext cx="2960077" cy="10685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Action Space Management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FBE97C-7D32-B359-A57D-925206E03B48}"/>
              </a:ext>
            </a:extLst>
          </p:cNvPr>
          <p:cNvSpPr/>
          <p:nvPr/>
        </p:nvSpPr>
        <p:spPr>
          <a:xfrm>
            <a:off x="5225564" y="4804742"/>
            <a:ext cx="2960077" cy="10685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Training Configuration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7287C3-B4B2-63B6-BA55-B6A7416F2CDE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rot="5400000" flipH="1" flipV="1">
            <a:off x="7614107" y="3182842"/>
            <a:ext cx="713397" cy="2530405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CC8F434-6395-18A6-2F00-31748ABB72C4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rot="16200000" flipV="1">
            <a:off x="9259733" y="4067620"/>
            <a:ext cx="713398" cy="760847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7F96B5-E892-BF48-4E3E-8AFE49E4E429}"/>
              </a:ext>
            </a:extLst>
          </p:cNvPr>
          <p:cNvSpPr/>
          <p:nvPr/>
        </p:nvSpPr>
        <p:spPr>
          <a:xfrm>
            <a:off x="7614139" y="1142680"/>
            <a:ext cx="3263723" cy="929692"/>
          </a:xfrm>
          <a:prstGeom prst="roundRect">
            <a:avLst/>
          </a:prstGeom>
          <a:ln w="38100"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Environment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62A94E-41D4-D956-9E74-813ECADCE0EA}"/>
              </a:ext>
            </a:extLst>
          </p:cNvPr>
          <p:cNvSpPr/>
          <p:nvPr/>
        </p:nvSpPr>
        <p:spPr>
          <a:xfrm rot="5400000">
            <a:off x="9032444" y="2153984"/>
            <a:ext cx="40712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41677"/>
      </p:ext>
    </p:extLst>
  </p:cSld>
  <p:clrMapOvr>
    <a:masterClrMapping/>
  </p:clrMapOvr>
  <p:transition spd="slow">
    <p:wipe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1D68-0574-0201-8490-08378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Under the Hood: Action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8D2F-99F7-9185-747F-EF9CA12F1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637585" cy="4351338"/>
          </a:xfrm>
        </p:spPr>
        <p:txBody>
          <a:bodyPr/>
          <a:lstStyle/>
          <a:p>
            <a:r>
              <a:rPr lang="en-US" dirty="0"/>
              <a:t>All possible actions</a:t>
            </a:r>
          </a:p>
          <a:p>
            <a:r>
              <a:rPr lang="en-US" dirty="0"/>
              <a:t>Currently legal actions</a:t>
            </a:r>
          </a:p>
          <a:p>
            <a:r>
              <a:rPr lang="en-US" dirty="0"/>
              <a:t>One game’s history of action</a:t>
            </a:r>
          </a:p>
        </p:txBody>
      </p:sp>
    </p:spTree>
    <p:extLst>
      <p:ext uri="{BB962C8B-B14F-4D97-AF65-F5344CB8AC3E}">
        <p14:creationId xmlns:p14="http://schemas.microsoft.com/office/powerpoint/2010/main" val="2577701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1D68-0574-0201-8490-08378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Under the Hood: Common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8D2F-99F7-9185-747F-EF9CA12F1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2338" cy="4351338"/>
          </a:xfrm>
        </p:spPr>
        <p:txBody>
          <a:bodyPr/>
          <a:lstStyle/>
          <a:p>
            <a:r>
              <a:rPr lang="en-US" dirty="0"/>
              <a:t>Monte Carlo Tree Search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3429456395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1D68-0574-0201-8490-08378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Under the Hood: Common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8D2F-99F7-9185-747F-EF9CA12F1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2338" cy="4351338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Monte Carlo Tree Search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Markov Decision Process</a:t>
            </a:r>
          </a:p>
        </p:txBody>
      </p:sp>
      <p:pic>
        <p:nvPicPr>
          <p:cNvPr id="5" name="Picture 4" descr="A diagram of a diagram of a policy&#10;&#10;Description automatically generated">
            <a:extLst>
              <a:ext uri="{FF2B5EF4-FFF2-40B4-BE49-F238E27FC236}">
                <a16:creationId xmlns:a16="http://schemas.microsoft.com/office/drawing/2014/main" id="{FA4497E1-2262-523F-77C3-A2C2930FC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91" y="1825625"/>
            <a:ext cx="6214133" cy="286946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BA71FB-F81C-1085-81D9-E352B2BD03C6}"/>
              </a:ext>
            </a:extLst>
          </p:cNvPr>
          <p:cNvSpPr/>
          <p:nvPr/>
        </p:nvSpPr>
        <p:spPr>
          <a:xfrm>
            <a:off x="732694" y="1770185"/>
            <a:ext cx="4448907" cy="550984"/>
          </a:xfrm>
          <a:prstGeom prst="roundRect">
            <a:avLst/>
          </a:prstGeom>
          <a:noFill/>
          <a:ln w="571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6125790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1D68-0574-0201-8490-08378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Under the Hood: Common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8D2F-99F7-9185-747F-EF9CA12F1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2338" cy="4351338"/>
          </a:xfrm>
        </p:spPr>
        <p:txBody>
          <a:bodyPr/>
          <a:lstStyle/>
          <a:p>
            <a:r>
              <a:rPr lang="en-US" dirty="0"/>
              <a:t>Monte Carlo Tree Search</a:t>
            </a:r>
          </a:p>
          <a:p>
            <a:r>
              <a:rPr lang="en-US" b="1" dirty="0">
                <a:solidFill>
                  <a:srgbClr val="002060"/>
                </a:solidFill>
              </a:rPr>
              <a:t>Neural Networks</a:t>
            </a:r>
          </a:p>
          <a:p>
            <a:r>
              <a:rPr lang="en-US" dirty="0"/>
              <a:t>Markov Decision Process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71F9A-9C61-FB1F-1B94-E4D2AFE1C683}"/>
              </a:ext>
            </a:extLst>
          </p:cNvPr>
          <p:cNvSpPr/>
          <p:nvPr/>
        </p:nvSpPr>
        <p:spPr>
          <a:xfrm>
            <a:off x="732694" y="2256704"/>
            <a:ext cx="4448907" cy="550984"/>
          </a:xfrm>
          <a:prstGeom prst="roundRect">
            <a:avLst/>
          </a:prstGeom>
          <a:noFill/>
          <a:ln w="571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34A474C-81FF-5DF1-2F3E-DDBD55C04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19" y="1690688"/>
            <a:ext cx="6387915" cy="3920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9550F2-DA0F-DED8-B478-CA6EBB732C35}"/>
              </a:ext>
            </a:extLst>
          </p:cNvPr>
          <p:cNvSpPr txBox="1"/>
          <p:nvPr/>
        </p:nvSpPr>
        <p:spPr>
          <a:xfrm>
            <a:off x="6254478" y="5879123"/>
            <a:ext cx="47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https://www.ibm.com/topics/neural-networks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155072725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1D68-0574-0201-8490-08378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Under the Hood: Common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8D2F-99F7-9185-747F-EF9CA12F1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2338" cy="4351338"/>
          </a:xfrm>
        </p:spPr>
        <p:txBody>
          <a:bodyPr/>
          <a:lstStyle/>
          <a:p>
            <a:r>
              <a:rPr lang="en-US" dirty="0"/>
              <a:t>Monte Carlo Tree Search</a:t>
            </a:r>
          </a:p>
          <a:p>
            <a:r>
              <a:rPr lang="en-US" dirty="0"/>
              <a:t>Neural Networks</a:t>
            </a:r>
          </a:p>
          <a:p>
            <a:r>
              <a:rPr lang="en-US" b="1" dirty="0">
                <a:solidFill>
                  <a:srgbClr val="002060"/>
                </a:solidFill>
              </a:rPr>
              <a:t>Markov Decision Process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2826F1-09F5-7066-4EDC-44235CEDC9F8}"/>
              </a:ext>
            </a:extLst>
          </p:cNvPr>
          <p:cNvSpPr/>
          <p:nvPr/>
        </p:nvSpPr>
        <p:spPr>
          <a:xfrm>
            <a:off x="732694" y="2801830"/>
            <a:ext cx="4642338" cy="550984"/>
          </a:xfrm>
          <a:prstGeom prst="roundRect">
            <a:avLst/>
          </a:prstGeom>
          <a:noFill/>
          <a:ln w="571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AF2F4-0C09-B7ED-7424-31643C97B5E4}"/>
              </a:ext>
            </a:extLst>
          </p:cNvPr>
          <p:cNvSpPr txBox="1"/>
          <p:nvPr/>
        </p:nvSpPr>
        <p:spPr>
          <a:xfrm>
            <a:off x="1061641" y="5942568"/>
            <a:ext cx="1006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https://sanchittanwar75.medium.com/markov-chains-and-markov-decision-process-e91cda7fa8f2</a:t>
            </a:r>
          </a:p>
        </p:txBody>
      </p:sp>
      <p:pic>
        <p:nvPicPr>
          <p:cNvPr id="8" name="Picture 7" descr="A diagram of a race car&#10;&#10;Description automatically generated">
            <a:extLst>
              <a:ext uri="{FF2B5EF4-FFF2-40B4-BE49-F238E27FC236}">
                <a16:creationId xmlns:a16="http://schemas.microsoft.com/office/drawing/2014/main" id="{5FB1677C-6382-CF53-850D-4AE7431E4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38" y="1584149"/>
            <a:ext cx="6409155" cy="35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9385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5B26DC-45FA-A0A3-FFDF-C3ECC60606B6}"/>
              </a:ext>
            </a:extLst>
          </p:cNvPr>
          <p:cNvSpPr txBox="1"/>
          <p:nvPr/>
        </p:nvSpPr>
        <p:spPr>
          <a:xfrm>
            <a:off x="1740900" y="350049"/>
            <a:ext cx="931979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48E4D-E4C4-E575-F061-7093750BCF90}"/>
              </a:ext>
            </a:extLst>
          </p:cNvPr>
          <p:cNvSpPr txBox="1"/>
          <p:nvPr/>
        </p:nvSpPr>
        <p:spPr>
          <a:xfrm>
            <a:off x="2227240" y="1587966"/>
            <a:ext cx="167225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Agent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079C1-DB8F-3127-A0C8-B68D57F23EA1}"/>
              </a:ext>
            </a:extLst>
          </p:cNvPr>
          <p:cNvSpPr txBox="1"/>
          <p:nvPr/>
        </p:nvSpPr>
        <p:spPr>
          <a:xfrm>
            <a:off x="8481981" y="1527268"/>
            <a:ext cx="210307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DC203-E452-6187-CE86-A5567B2DD43B}"/>
              </a:ext>
            </a:extLst>
          </p:cNvPr>
          <p:cNvSpPr txBox="1"/>
          <p:nvPr/>
        </p:nvSpPr>
        <p:spPr>
          <a:xfrm>
            <a:off x="1341787" y="3195217"/>
            <a:ext cx="182614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DCD04-DA32-7591-1E65-D20684A1D0B4}"/>
              </a:ext>
            </a:extLst>
          </p:cNvPr>
          <p:cNvSpPr txBox="1"/>
          <p:nvPr/>
        </p:nvSpPr>
        <p:spPr>
          <a:xfrm>
            <a:off x="2550049" y="5050476"/>
            <a:ext cx="35445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518BD-1B02-7134-E384-2EC3CD47EB1A}"/>
              </a:ext>
            </a:extLst>
          </p:cNvPr>
          <p:cNvSpPr txBox="1"/>
          <p:nvPr/>
        </p:nvSpPr>
        <p:spPr>
          <a:xfrm>
            <a:off x="7152414" y="5050476"/>
            <a:ext cx="33600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008BA-22E1-2D2F-C0B8-62E31D724549}"/>
              </a:ext>
            </a:extLst>
          </p:cNvPr>
          <p:cNvSpPr txBox="1"/>
          <p:nvPr/>
        </p:nvSpPr>
        <p:spPr>
          <a:xfrm>
            <a:off x="8832457" y="3284699"/>
            <a:ext cx="15361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E28BD-ABDD-A6F8-B72A-5E4E89EE5AC3}"/>
              </a:ext>
            </a:extLst>
          </p:cNvPr>
          <p:cNvSpPr txBox="1"/>
          <p:nvPr/>
        </p:nvSpPr>
        <p:spPr>
          <a:xfrm>
            <a:off x="4407277" y="1496519"/>
            <a:ext cx="3544560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9050">
                  <a:solidFill>
                    <a:schemeClr val="tx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 decision maker that chooses an action to change an environment’s state to gain a reward.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3E0314-0B28-7FB8-4CB2-F99AB1EF0B42}"/>
              </a:ext>
            </a:extLst>
          </p:cNvPr>
          <p:cNvSpPr/>
          <p:nvPr/>
        </p:nvSpPr>
        <p:spPr>
          <a:xfrm>
            <a:off x="2003685" y="1329128"/>
            <a:ext cx="2133337" cy="1153179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6911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7855-A80C-D0FD-E414-26146FC2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MuZero</a:t>
            </a:r>
            <a:r>
              <a:rPr lang="en-US" dirty="0"/>
              <a:t>: How to work with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15C9-99D5-A46F-4C6A-700E2B3F5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 the real world “agent” and a quantified “reward”</a:t>
            </a:r>
          </a:p>
          <a:p>
            <a:pPr lvl="1"/>
            <a:r>
              <a:rPr lang="en-US" dirty="0"/>
              <a:t>Interim rewards are ok – and good</a:t>
            </a:r>
          </a:p>
          <a:p>
            <a:pPr lvl="1"/>
            <a:r>
              <a:rPr lang="en-US" dirty="0"/>
              <a:t>Consider “negative rewards”</a:t>
            </a:r>
          </a:p>
          <a:p>
            <a:pPr lvl="1"/>
            <a:r>
              <a:rPr lang="en-US" dirty="0"/>
              <a:t>Specify win and/or lose autonomous recognition</a:t>
            </a:r>
          </a:p>
          <a:p>
            <a:r>
              <a:rPr lang="en-US" dirty="0"/>
              <a:t>Define the “action space”</a:t>
            </a:r>
          </a:p>
          <a:p>
            <a:pPr lvl="1"/>
            <a:r>
              <a:rPr lang="en-US" dirty="0"/>
              <a:t>Uniquely identify each action</a:t>
            </a:r>
          </a:p>
          <a:p>
            <a:r>
              <a:rPr lang="en-US" dirty="0"/>
              <a:t>Create (code) a simulator for your real world scenario</a:t>
            </a:r>
          </a:p>
          <a:p>
            <a:pPr lvl="1"/>
            <a:r>
              <a:rPr lang="en-US" dirty="0"/>
              <a:t>Action space can be pre-defined or dynamic</a:t>
            </a:r>
          </a:p>
          <a:p>
            <a:pPr lvl="1"/>
            <a:r>
              <a:rPr lang="en-US" dirty="0"/>
              <a:t>Configure hyperparameters</a:t>
            </a:r>
          </a:p>
          <a:p>
            <a:r>
              <a:rPr lang="en-US" dirty="0"/>
              <a:t>Integrate into the </a:t>
            </a:r>
            <a:r>
              <a:rPr lang="en-US" dirty="0" err="1"/>
              <a:t>MuZero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Algorithm only needs the unique action number, and quantified reward results (points, win, lose, draw – negatives are OK)</a:t>
            </a:r>
          </a:p>
        </p:txBody>
      </p:sp>
    </p:spTree>
    <p:extLst>
      <p:ext uri="{BB962C8B-B14F-4D97-AF65-F5344CB8AC3E}">
        <p14:creationId xmlns:p14="http://schemas.microsoft.com/office/powerpoint/2010/main" val="1606435186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2DA9-6A32-ECB0-4D3B-80655B3A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RL: Getting past board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E329B-D9B3-1B42-AF6A-8D77F01F1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 games</a:t>
            </a:r>
            <a:r>
              <a:rPr lang="en-US"/>
              <a:t>, arcade games are CLOSED SYSTEMS. </a:t>
            </a:r>
            <a:endParaRPr lang="en-US" dirty="0"/>
          </a:p>
          <a:p>
            <a:pPr lvl="1"/>
            <a:r>
              <a:rPr lang="en-US" dirty="0"/>
              <a:t>All rules are known.</a:t>
            </a:r>
          </a:p>
          <a:p>
            <a:pPr lvl="1"/>
            <a:r>
              <a:rPr lang="en-US" dirty="0"/>
              <a:t>All possibilities can be pre-coded.</a:t>
            </a:r>
          </a:p>
          <a:p>
            <a:pPr lvl="1"/>
            <a:r>
              <a:rPr lang="en-US" dirty="0"/>
              <a:t>No new information can be introduced, nor needs to be.</a:t>
            </a:r>
          </a:p>
          <a:p>
            <a:r>
              <a:rPr lang="en-US" dirty="0"/>
              <a:t>RL can be applied beyond this limitation.</a:t>
            </a:r>
          </a:p>
          <a:p>
            <a:pPr lvl="1"/>
            <a:r>
              <a:rPr lang="en-US" dirty="0"/>
              <a:t>Dynamically created action spaces.</a:t>
            </a:r>
          </a:p>
          <a:p>
            <a:pPr lvl="1"/>
            <a:r>
              <a:rPr lang="en-US" dirty="0"/>
              <a:t>Action Space scope definition: training process, multiple games</a:t>
            </a:r>
          </a:p>
          <a:p>
            <a:pPr lvl="2"/>
            <a:r>
              <a:rPr lang="en-US" dirty="0"/>
              <a:t>Individual actions: uniquely identified (in scope) and defined.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28464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E0ED-16E0-3A4F-FC2B-C31C7FCF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space example: Autonomous Driving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66052-3D88-0E3E-2BF3-661385047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30880"/>
              </p:ext>
            </p:extLst>
          </p:nvPr>
        </p:nvGraphicFramePr>
        <p:xfrm>
          <a:off x="2032004" y="1690688"/>
          <a:ext cx="444374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986">
                  <a:extLst>
                    <a:ext uri="{9D8B030D-6E8A-4147-A177-3AD203B41FA5}">
                      <a16:colId xmlns:a16="http://schemas.microsoft.com/office/drawing/2014/main" val="1760369123"/>
                    </a:ext>
                  </a:extLst>
                </a:gridCol>
                <a:gridCol w="3412761">
                  <a:extLst>
                    <a:ext uri="{9D8B030D-6E8A-4147-A177-3AD203B41FA5}">
                      <a16:colId xmlns:a16="http://schemas.microsoft.com/office/drawing/2014/main" val="63118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25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Decrease speed by 5 mph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1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 speed by 5 mph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85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Turn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07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Continue status quo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98378"/>
                  </a:ext>
                </a:extLst>
              </a:tr>
            </a:tbl>
          </a:graphicData>
        </a:graphic>
      </p:graphicFrame>
      <p:pic>
        <p:nvPicPr>
          <p:cNvPr id="12" name="Picture 11" descr="A yellow car with black stripes&#10;&#10;Description automatically generated">
            <a:extLst>
              <a:ext uri="{FF2B5EF4-FFF2-40B4-BE49-F238E27FC236}">
                <a16:creationId xmlns:a16="http://schemas.microsoft.com/office/drawing/2014/main" id="{96D17B26-EEAD-D1CE-56FF-A073BF5D7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37" y="3516538"/>
            <a:ext cx="784329" cy="1513937"/>
          </a:xfrm>
          <a:prstGeom prst="rect">
            <a:avLst/>
          </a:prstGeom>
        </p:spPr>
      </p:pic>
      <p:sp>
        <p:nvSpPr>
          <p:cNvPr id="23" name="Arrow: Up 22">
            <a:extLst>
              <a:ext uri="{FF2B5EF4-FFF2-40B4-BE49-F238E27FC236}">
                <a16:creationId xmlns:a16="http://schemas.microsoft.com/office/drawing/2014/main" id="{103643A0-AF1E-C39D-7655-2BC7F21A1165}"/>
              </a:ext>
            </a:extLst>
          </p:cNvPr>
          <p:cNvSpPr/>
          <p:nvPr/>
        </p:nvSpPr>
        <p:spPr>
          <a:xfrm>
            <a:off x="8714386" y="2185814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A9FF8BC6-04FF-FC6A-A80C-4FF3B162F647}"/>
              </a:ext>
            </a:extLst>
          </p:cNvPr>
          <p:cNvSpPr/>
          <p:nvPr/>
        </p:nvSpPr>
        <p:spPr>
          <a:xfrm>
            <a:off x="9448800" y="2295542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25377C27-E57A-9E1C-0C4D-EA08A39A895F}"/>
              </a:ext>
            </a:extLst>
          </p:cNvPr>
          <p:cNvSpPr/>
          <p:nvPr/>
        </p:nvSpPr>
        <p:spPr>
          <a:xfrm flipH="1">
            <a:off x="7767561" y="2294693"/>
            <a:ext cx="791980" cy="86952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B380499-07B4-E4BB-D677-0CD5289D5A2F}"/>
              </a:ext>
            </a:extLst>
          </p:cNvPr>
          <p:cNvSpPr/>
          <p:nvPr/>
        </p:nvSpPr>
        <p:spPr>
          <a:xfrm>
            <a:off x="3767865" y="4135405"/>
            <a:ext cx="4251874" cy="93615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Reward: Reach destination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Negative reward: Crash</a:t>
            </a:r>
          </a:p>
        </p:txBody>
      </p:sp>
    </p:spTree>
    <p:extLst>
      <p:ext uri="{BB962C8B-B14F-4D97-AF65-F5344CB8AC3E}">
        <p14:creationId xmlns:p14="http://schemas.microsoft.com/office/powerpoint/2010/main" val="3211265375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1D68-0574-0201-8490-08378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Under the Hood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73261E-39C8-E8E1-E03A-D622C0D5C710}"/>
              </a:ext>
            </a:extLst>
          </p:cNvPr>
          <p:cNvSpPr/>
          <p:nvPr/>
        </p:nvSpPr>
        <p:spPr>
          <a:xfrm>
            <a:off x="896815" y="2643266"/>
            <a:ext cx="3622431" cy="144808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2"/>
                </a:solidFill>
              </a:rPr>
              <a:t>MuZero</a:t>
            </a:r>
            <a:endParaRPr lang="en-US" sz="3600" b="1" dirty="0">
              <a:solidFill>
                <a:schemeClr val="tx2"/>
              </a:solidFill>
            </a:endParaRPr>
          </a:p>
          <a:p>
            <a:pPr algn="ctr"/>
            <a:r>
              <a:rPr lang="en-US" sz="3600" b="1" dirty="0">
                <a:solidFill>
                  <a:schemeClr val="tx2"/>
                </a:solidFill>
              </a:rPr>
              <a:t>Algorithm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A6DB28-0875-8B72-D5C9-A29D3AEDC947}"/>
              </a:ext>
            </a:extLst>
          </p:cNvPr>
          <p:cNvSpPr/>
          <p:nvPr/>
        </p:nvSpPr>
        <p:spPr>
          <a:xfrm>
            <a:off x="7604146" y="2643266"/>
            <a:ext cx="3263723" cy="14480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“Game”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Simulator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751495-61ED-3CB5-40A6-BCD505B76963}"/>
              </a:ext>
            </a:extLst>
          </p:cNvPr>
          <p:cNvSpPr/>
          <p:nvPr/>
        </p:nvSpPr>
        <p:spPr>
          <a:xfrm>
            <a:off x="5462954" y="2685518"/>
            <a:ext cx="1271953" cy="140582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8DA7636-6319-4425-D9C1-31F85929ABCB}"/>
              </a:ext>
            </a:extLst>
          </p:cNvPr>
          <p:cNvSpPr/>
          <p:nvPr/>
        </p:nvSpPr>
        <p:spPr>
          <a:xfrm>
            <a:off x="4618892" y="2685518"/>
            <a:ext cx="732693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86D4681F-0776-8C90-D3B5-1D6D7192C609}"/>
              </a:ext>
            </a:extLst>
          </p:cNvPr>
          <p:cNvSpPr/>
          <p:nvPr/>
        </p:nvSpPr>
        <p:spPr>
          <a:xfrm>
            <a:off x="6808176" y="2685518"/>
            <a:ext cx="732693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829549-89F1-0A81-A1E0-891777945991}"/>
              </a:ext>
            </a:extLst>
          </p:cNvPr>
          <p:cNvSpPr/>
          <p:nvPr/>
        </p:nvSpPr>
        <p:spPr>
          <a:xfrm>
            <a:off x="8516816" y="4804743"/>
            <a:ext cx="2960077" cy="10685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Action Space Management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FBE97C-7D32-B359-A57D-925206E03B48}"/>
              </a:ext>
            </a:extLst>
          </p:cNvPr>
          <p:cNvSpPr/>
          <p:nvPr/>
        </p:nvSpPr>
        <p:spPr>
          <a:xfrm>
            <a:off x="5225564" y="4804742"/>
            <a:ext cx="2960077" cy="10685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Training Configuration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7287C3-B4B2-63B6-BA55-B6A7416F2CDE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rot="5400000" flipH="1" flipV="1">
            <a:off x="7614107" y="3182842"/>
            <a:ext cx="713397" cy="2530405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CC8F434-6395-18A6-2F00-31748ABB72C4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rot="16200000" flipV="1">
            <a:off x="9259733" y="4067620"/>
            <a:ext cx="713398" cy="760847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7F96B5-E892-BF48-4E3E-8AFE49E4E429}"/>
              </a:ext>
            </a:extLst>
          </p:cNvPr>
          <p:cNvSpPr/>
          <p:nvPr/>
        </p:nvSpPr>
        <p:spPr>
          <a:xfrm>
            <a:off x="5480538" y="493634"/>
            <a:ext cx="2704091" cy="1448079"/>
          </a:xfrm>
          <a:prstGeom prst="roundRect">
            <a:avLst/>
          </a:prstGeom>
          <a:ln w="38100"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Real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Environment?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62A94E-41D4-D956-9E74-813ECADCE0EA}"/>
              </a:ext>
            </a:extLst>
          </p:cNvPr>
          <p:cNvSpPr/>
          <p:nvPr/>
        </p:nvSpPr>
        <p:spPr>
          <a:xfrm rot="2586635">
            <a:off x="8038506" y="2095267"/>
            <a:ext cx="43628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2DA3FA-A7B5-21F5-96D1-3E35F0CEBCBB}"/>
              </a:ext>
            </a:extLst>
          </p:cNvPr>
          <p:cNvSpPr/>
          <p:nvPr/>
        </p:nvSpPr>
        <p:spPr>
          <a:xfrm>
            <a:off x="9418820" y="495091"/>
            <a:ext cx="2660753" cy="1448079"/>
          </a:xfrm>
          <a:prstGeom prst="roundRect">
            <a:avLst/>
          </a:prstGeom>
          <a:ln w="38100"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Simulated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Environment?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32462B3-FBAC-28BF-52E0-3A8B5120AD1A}"/>
              </a:ext>
            </a:extLst>
          </p:cNvPr>
          <p:cNvSpPr/>
          <p:nvPr/>
        </p:nvSpPr>
        <p:spPr>
          <a:xfrm rot="7913182">
            <a:off x="9615669" y="2101953"/>
            <a:ext cx="43628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833A2-5C88-EC55-631E-9C028C192501}"/>
              </a:ext>
            </a:extLst>
          </p:cNvPr>
          <p:cNvSpPr txBox="1"/>
          <p:nvPr/>
        </p:nvSpPr>
        <p:spPr>
          <a:xfrm>
            <a:off x="8256647" y="823907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84659229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1D68-0574-0201-8490-08378C0B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Under the Hood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73261E-39C8-E8E1-E03A-D622C0D5C710}"/>
              </a:ext>
            </a:extLst>
          </p:cNvPr>
          <p:cNvSpPr/>
          <p:nvPr/>
        </p:nvSpPr>
        <p:spPr>
          <a:xfrm>
            <a:off x="896815" y="2643266"/>
            <a:ext cx="3622431" cy="144808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2"/>
                </a:solidFill>
              </a:rPr>
              <a:t>MuZero</a:t>
            </a:r>
            <a:endParaRPr lang="en-US" sz="3600" b="1" dirty="0">
              <a:solidFill>
                <a:schemeClr val="tx2"/>
              </a:solidFill>
            </a:endParaRPr>
          </a:p>
          <a:p>
            <a:pPr algn="ctr"/>
            <a:r>
              <a:rPr lang="en-US" sz="3600" b="1" dirty="0">
                <a:solidFill>
                  <a:schemeClr val="tx2"/>
                </a:solidFill>
              </a:rPr>
              <a:t>Algorithm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A6DB28-0875-8B72-D5C9-A29D3AEDC947}"/>
              </a:ext>
            </a:extLst>
          </p:cNvPr>
          <p:cNvSpPr/>
          <p:nvPr/>
        </p:nvSpPr>
        <p:spPr>
          <a:xfrm>
            <a:off x="7604146" y="2643266"/>
            <a:ext cx="3263723" cy="14480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“Game”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Simulator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751495-61ED-3CB5-40A6-BCD505B76963}"/>
              </a:ext>
            </a:extLst>
          </p:cNvPr>
          <p:cNvSpPr/>
          <p:nvPr/>
        </p:nvSpPr>
        <p:spPr>
          <a:xfrm>
            <a:off x="5462954" y="2685518"/>
            <a:ext cx="1271953" cy="140582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8DA7636-6319-4425-D9C1-31F85929ABCB}"/>
              </a:ext>
            </a:extLst>
          </p:cNvPr>
          <p:cNvSpPr/>
          <p:nvPr/>
        </p:nvSpPr>
        <p:spPr>
          <a:xfrm>
            <a:off x="4618892" y="2685518"/>
            <a:ext cx="732693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86D4681F-0776-8C90-D3B5-1D6D7192C609}"/>
              </a:ext>
            </a:extLst>
          </p:cNvPr>
          <p:cNvSpPr/>
          <p:nvPr/>
        </p:nvSpPr>
        <p:spPr>
          <a:xfrm>
            <a:off x="6808176" y="2685518"/>
            <a:ext cx="732693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829549-89F1-0A81-A1E0-891777945991}"/>
              </a:ext>
            </a:extLst>
          </p:cNvPr>
          <p:cNvSpPr/>
          <p:nvPr/>
        </p:nvSpPr>
        <p:spPr>
          <a:xfrm>
            <a:off x="8516816" y="4804743"/>
            <a:ext cx="2960077" cy="10685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Action Space Management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FBE97C-7D32-B359-A57D-925206E03B48}"/>
              </a:ext>
            </a:extLst>
          </p:cNvPr>
          <p:cNvSpPr/>
          <p:nvPr/>
        </p:nvSpPr>
        <p:spPr>
          <a:xfrm>
            <a:off x="5225564" y="4804742"/>
            <a:ext cx="2960077" cy="10685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Training Configuration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7287C3-B4B2-63B6-BA55-B6A7416F2CDE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rot="5400000" flipH="1" flipV="1">
            <a:off x="7614107" y="3182842"/>
            <a:ext cx="713397" cy="2530405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CC8F434-6395-18A6-2F00-31748ABB72C4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rot="16200000" flipV="1">
            <a:off x="9259733" y="4067620"/>
            <a:ext cx="713398" cy="760847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7F96B5-E892-BF48-4E3E-8AFE49E4E429}"/>
              </a:ext>
            </a:extLst>
          </p:cNvPr>
          <p:cNvSpPr/>
          <p:nvPr/>
        </p:nvSpPr>
        <p:spPr>
          <a:xfrm>
            <a:off x="5480538" y="493634"/>
            <a:ext cx="2704091" cy="1448079"/>
          </a:xfrm>
          <a:prstGeom prst="roundRect">
            <a:avLst/>
          </a:prstGeom>
          <a:ln w="38100"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Real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Environment?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62A94E-41D4-D956-9E74-813ECADCE0EA}"/>
              </a:ext>
            </a:extLst>
          </p:cNvPr>
          <p:cNvSpPr/>
          <p:nvPr/>
        </p:nvSpPr>
        <p:spPr>
          <a:xfrm rot="2586635">
            <a:off x="8038506" y="2095267"/>
            <a:ext cx="43628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2DA3FA-A7B5-21F5-96D1-3E35F0CEBCBB}"/>
              </a:ext>
            </a:extLst>
          </p:cNvPr>
          <p:cNvSpPr/>
          <p:nvPr/>
        </p:nvSpPr>
        <p:spPr>
          <a:xfrm>
            <a:off x="9418820" y="495091"/>
            <a:ext cx="2660753" cy="1448079"/>
          </a:xfrm>
          <a:prstGeom prst="roundRect">
            <a:avLst/>
          </a:prstGeom>
          <a:ln w="38100"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Simulated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Environment?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32462B3-FBAC-28BF-52E0-3A8B5120AD1A}"/>
              </a:ext>
            </a:extLst>
          </p:cNvPr>
          <p:cNvSpPr/>
          <p:nvPr/>
        </p:nvSpPr>
        <p:spPr>
          <a:xfrm rot="7913182">
            <a:off x="9615669" y="2101953"/>
            <a:ext cx="43628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833A2-5C88-EC55-631E-9C028C192501}"/>
              </a:ext>
            </a:extLst>
          </p:cNvPr>
          <p:cNvSpPr txBox="1"/>
          <p:nvPr/>
        </p:nvSpPr>
        <p:spPr>
          <a:xfrm>
            <a:off x="8256647" y="823907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OR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335AF6D-82A1-1699-E03D-BF4CDC26D860}"/>
              </a:ext>
            </a:extLst>
          </p:cNvPr>
          <p:cNvSpPr/>
          <p:nvPr/>
        </p:nvSpPr>
        <p:spPr>
          <a:xfrm>
            <a:off x="799475" y="4348879"/>
            <a:ext cx="3842286" cy="1862046"/>
          </a:xfrm>
          <a:prstGeom prst="wedgeRoundRectCallout">
            <a:avLst>
              <a:gd name="adj1" fmla="val -13996"/>
              <a:gd name="adj2" fmla="val -7219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Monte Carlo Tree Search, Neural Networks, Markov Decision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Python libraries: torch, </a:t>
            </a:r>
            <a:r>
              <a:rPr lang="en-US" dirty="0" err="1">
                <a:solidFill>
                  <a:schemeClr val="tx1"/>
                </a:solidFill>
              </a:rPr>
              <a:t>numpy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nevergrad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16439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7855-A80C-D0FD-E414-26146FC2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RL: Beyond board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15C9-99D5-A46F-4C6A-700E2B3F5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Robotics</a:t>
            </a:r>
          </a:p>
          <a:p>
            <a:pPr lvl="1"/>
            <a:r>
              <a:rPr lang="en-US" dirty="0"/>
              <a:t>Autonomous Driving</a:t>
            </a:r>
          </a:p>
          <a:p>
            <a:r>
              <a:rPr lang="en-US" dirty="0"/>
              <a:t>Energy storage operations</a:t>
            </a:r>
          </a:p>
          <a:p>
            <a:r>
              <a:rPr lang="en-US" dirty="0"/>
              <a:t>Drug discovery</a:t>
            </a:r>
          </a:p>
          <a:p>
            <a:pPr lvl="1"/>
            <a:r>
              <a:rPr lang="en-US" dirty="0"/>
              <a:t>AlphaFold</a:t>
            </a:r>
          </a:p>
          <a:p>
            <a:pPr lvl="1"/>
            <a:r>
              <a:rPr lang="en-US" dirty="0"/>
              <a:t>Google’s Isomorphic Labs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F0F6F0-59E4-1697-3D2C-63A1F52B2D0E}"/>
              </a:ext>
            </a:extLst>
          </p:cNvPr>
          <p:cNvGrpSpPr/>
          <p:nvPr/>
        </p:nvGrpSpPr>
        <p:grpSpPr>
          <a:xfrm>
            <a:off x="7187687" y="3127916"/>
            <a:ext cx="3336464" cy="1602964"/>
            <a:chOff x="7187687" y="3127916"/>
            <a:chExt cx="3336464" cy="16029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216543-DBF3-03AB-68EE-D0F9C8EF65F4}"/>
                </a:ext>
              </a:extLst>
            </p:cNvPr>
            <p:cNvSpPr txBox="1"/>
            <p:nvPr/>
          </p:nvSpPr>
          <p:spPr>
            <a:xfrm>
              <a:off x="9205576" y="3547618"/>
              <a:ext cx="1318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 err="1"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Demis</a:t>
              </a:r>
              <a:r>
                <a:rPr lang="en-US" b="0" i="0" dirty="0"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 Hassabis</a:t>
              </a:r>
              <a:endParaRPr lang="en-US" dirty="0"/>
            </a:p>
          </p:txBody>
        </p:sp>
        <p:pic>
          <p:nvPicPr>
            <p:cNvPr id="5" name="Picture 4" descr="A person speaking into a microphone&#10;&#10;Description automatically generated">
              <a:extLst>
                <a:ext uri="{FF2B5EF4-FFF2-40B4-BE49-F238E27FC236}">
                  <a16:creationId xmlns:a16="http://schemas.microsoft.com/office/drawing/2014/main" id="{281D1A35-305A-1F3B-0493-7396C320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687" y="3127916"/>
              <a:ext cx="2076505" cy="1602964"/>
            </a:xfrm>
            <a:prstGeom prst="rect">
              <a:avLst/>
            </a:prstGeom>
          </p:spPr>
        </p:pic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A7C14B9B-B130-ABA6-0BED-51CD2DD4AA2F}"/>
              </a:ext>
            </a:extLst>
          </p:cNvPr>
          <p:cNvSpPr/>
          <p:nvPr/>
        </p:nvSpPr>
        <p:spPr>
          <a:xfrm>
            <a:off x="3352801" y="3257863"/>
            <a:ext cx="3682584" cy="1473018"/>
          </a:xfrm>
          <a:prstGeom prst="rightBrace">
            <a:avLst>
              <a:gd name="adj1" fmla="val 8333"/>
              <a:gd name="adj2" fmla="val 52107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2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0DEBA-7855-0EF5-D67E-5C090A3A70CA}"/>
              </a:ext>
            </a:extLst>
          </p:cNvPr>
          <p:cNvGrpSpPr/>
          <p:nvPr/>
        </p:nvGrpSpPr>
        <p:grpSpPr>
          <a:xfrm>
            <a:off x="7677365" y="759470"/>
            <a:ext cx="3336464" cy="1602964"/>
            <a:chOff x="7677365" y="759470"/>
            <a:chExt cx="3336464" cy="16029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8C87A0-8C9E-676C-34EE-09E50E0E14C8}"/>
                </a:ext>
              </a:extLst>
            </p:cNvPr>
            <p:cNvSpPr txBox="1"/>
            <p:nvPr/>
          </p:nvSpPr>
          <p:spPr>
            <a:xfrm>
              <a:off x="9695254" y="1179172"/>
              <a:ext cx="1318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 err="1"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Demis</a:t>
              </a:r>
              <a:r>
                <a:rPr lang="en-US" b="0" i="0" dirty="0">
                  <a:effectLst/>
                  <a:highlight>
                    <a:srgbClr val="FFFFFF"/>
                  </a:highlight>
                  <a:latin typeface="Roboto" panose="02000000000000000000" pitchFamily="2" charset="0"/>
                </a:rPr>
                <a:t> Hassabis</a:t>
              </a:r>
              <a:endParaRPr lang="en-US" dirty="0"/>
            </a:p>
          </p:txBody>
        </p:sp>
        <p:pic>
          <p:nvPicPr>
            <p:cNvPr id="5" name="Picture 4" descr="A person speaking into a microphone&#10;&#10;Description automatically generated">
              <a:extLst>
                <a:ext uri="{FF2B5EF4-FFF2-40B4-BE49-F238E27FC236}">
                  <a16:creationId xmlns:a16="http://schemas.microsoft.com/office/drawing/2014/main" id="{60250A52-1569-3C38-2805-861D4CC41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365" y="759470"/>
              <a:ext cx="2076505" cy="16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4409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E96A-1697-3096-9042-49C9AB6B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RL: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C87A0-8C9E-676C-34EE-09E50E0E14C8}"/>
              </a:ext>
            </a:extLst>
          </p:cNvPr>
          <p:cNvSpPr txBox="1"/>
          <p:nvPr/>
        </p:nvSpPr>
        <p:spPr>
          <a:xfrm>
            <a:off x="9695254" y="1179172"/>
            <a:ext cx="131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Demis</a:t>
            </a:r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Hassabis</a:t>
            </a:r>
            <a:endParaRPr lang="en-US" dirty="0"/>
          </a:p>
        </p:txBody>
      </p:sp>
      <p:pic>
        <p:nvPicPr>
          <p:cNvPr id="5" name="Picture 4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60250A52-1569-3C38-2805-861D4CC41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65" y="759470"/>
            <a:ext cx="2076505" cy="1602964"/>
          </a:xfrm>
          <a:prstGeom prst="rect">
            <a:avLst/>
          </a:prstGeom>
        </p:spPr>
      </p:pic>
      <p:pic>
        <p:nvPicPr>
          <p:cNvPr id="7" name="Picture 6" descr="A person with blue glasses&#10;&#10;Description automatically generated">
            <a:extLst>
              <a:ext uri="{FF2B5EF4-FFF2-40B4-BE49-F238E27FC236}">
                <a16:creationId xmlns:a16="http://schemas.microsoft.com/office/drawing/2014/main" id="{4AAB85EE-AB1C-26A4-4757-40433A202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92" y="2880276"/>
            <a:ext cx="3678776" cy="3071717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0037D3E-7BAF-5777-C391-6F0BF1F26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2" y="1690688"/>
            <a:ext cx="4183747" cy="601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224532-E8CB-F727-E1AD-DCCF99432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9" y="2292432"/>
            <a:ext cx="5579075" cy="587844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D5CB611-3A66-0451-1F91-7A8D4B94C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73" y="2931961"/>
            <a:ext cx="6051236" cy="18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78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5B26DC-45FA-A0A3-FFDF-C3ECC60606B6}"/>
              </a:ext>
            </a:extLst>
          </p:cNvPr>
          <p:cNvSpPr txBox="1"/>
          <p:nvPr/>
        </p:nvSpPr>
        <p:spPr>
          <a:xfrm>
            <a:off x="1532840" y="4616214"/>
            <a:ext cx="931979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06F41-FE55-833C-D62C-4A4A014C9E81}"/>
              </a:ext>
            </a:extLst>
          </p:cNvPr>
          <p:cNvSpPr txBox="1"/>
          <p:nvPr/>
        </p:nvSpPr>
        <p:spPr>
          <a:xfrm>
            <a:off x="4535072" y="989724"/>
            <a:ext cx="3315331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Questions?</a:t>
            </a:r>
            <a:endParaRPr lang="en-US" sz="3200" b="1" dirty="0">
              <a:ln w="19050">
                <a:solidFill>
                  <a:schemeClr val="tx2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8F30B-7774-7657-8BC9-C865C194272B}"/>
              </a:ext>
            </a:extLst>
          </p:cNvPr>
          <p:cNvSpPr txBox="1"/>
          <p:nvPr/>
        </p:nvSpPr>
        <p:spPr>
          <a:xfrm>
            <a:off x="4093156" y="3612569"/>
            <a:ext cx="419916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Steve O’Hearn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C09538-1DBF-E072-3F95-A9345E487966}"/>
              </a:ext>
            </a:extLst>
          </p:cNvPr>
          <p:cNvSpPr txBox="1"/>
          <p:nvPr/>
        </p:nvSpPr>
        <p:spPr>
          <a:xfrm>
            <a:off x="2005918" y="1993370"/>
            <a:ext cx="837363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b="1" i="1" dirty="0" err="1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steve</a:t>
            </a:r>
            <a:r>
              <a:rPr lang="en-US" sz="4000" b="1" i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@</a:t>
            </a:r>
          </a:p>
          <a:p>
            <a:pPr algn="ctr"/>
            <a:r>
              <a:rPr lang="en-US" sz="4000" b="1" i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nylatechnologysolutions.com</a:t>
            </a:r>
          </a:p>
        </p:txBody>
      </p:sp>
    </p:spTree>
    <p:extLst>
      <p:ext uri="{BB962C8B-B14F-4D97-AF65-F5344CB8AC3E}">
        <p14:creationId xmlns:p14="http://schemas.microsoft.com/office/powerpoint/2010/main" val="208339013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5B26DC-45FA-A0A3-FFDF-C3ECC60606B6}"/>
              </a:ext>
            </a:extLst>
          </p:cNvPr>
          <p:cNvSpPr txBox="1"/>
          <p:nvPr/>
        </p:nvSpPr>
        <p:spPr>
          <a:xfrm>
            <a:off x="1740900" y="350049"/>
            <a:ext cx="931979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48E4D-E4C4-E575-F061-7093750BCF90}"/>
              </a:ext>
            </a:extLst>
          </p:cNvPr>
          <p:cNvSpPr txBox="1"/>
          <p:nvPr/>
        </p:nvSpPr>
        <p:spPr>
          <a:xfrm>
            <a:off x="2227240" y="1587966"/>
            <a:ext cx="167225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Agent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079C1-DB8F-3127-A0C8-B68D57F23EA1}"/>
              </a:ext>
            </a:extLst>
          </p:cNvPr>
          <p:cNvSpPr txBox="1"/>
          <p:nvPr/>
        </p:nvSpPr>
        <p:spPr>
          <a:xfrm>
            <a:off x="8481981" y="1527268"/>
            <a:ext cx="210307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DC203-E452-6187-CE86-A5567B2DD43B}"/>
              </a:ext>
            </a:extLst>
          </p:cNvPr>
          <p:cNvSpPr txBox="1"/>
          <p:nvPr/>
        </p:nvSpPr>
        <p:spPr>
          <a:xfrm>
            <a:off x="1341787" y="3195217"/>
            <a:ext cx="182614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DCD04-DA32-7591-1E65-D20684A1D0B4}"/>
              </a:ext>
            </a:extLst>
          </p:cNvPr>
          <p:cNvSpPr txBox="1"/>
          <p:nvPr/>
        </p:nvSpPr>
        <p:spPr>
          <a:xfrm>
            <a:off x="2550049" y="5050476"/>
            <a:ext cx="35445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518BD-1B02-7134-E384-2EC3CD47EB1A}"/>
              </a:ext>
            </a:extLst>
          </p:cNvPr>
          <p:cNvSpPr txBox="1"/>
          <p:nvPr/>
        </p:nvSpPr>
        <p:spPr>
          <a:xfrm>
            <a:off x="7152414" y="5050476"/>
            <a:ext cx="33600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008BA-22E1-2D2F-C0B8-62E31D724549}"/>
              </a:ext>
            </a:extLst>
          </p:cNvPr>
          <p:cNvSpPr txBox="1"/>
          <p:nvPr/>
        </p:nvSpPr>
        <p:spPr>
          <a:xfrm>
            <a:off x="8832457" y="3284699"/>
            <a:ext cx="15361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E28BD-ABDD-A6F8-B72A-5E4E89EE5AC3}"/>
              </a:ext>
            </a:extLst>
          </p:cNvPr>
          <p:cNvSpPr txBox="1"/>
          <p:nvPr/>
        </p:nvSpPr>
        <p:spPr>
          <a:xfrm>
            <a:off x="4430725" y="1689952"/>
            <a:ext cx="354456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9050">
                  <a:solidFill>
                    <a:schemeClr val="tx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An action is performed within an environment to change it from one state to another state.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3E0314-0B28-7FB8-4CB2-F99AB1EF0B42}"/>
              </a:ext>
            </a:extLst>
          </p:cNvPr>
          <p:cNvSpPr/>
          <p:nvPr/>
        </p:nvSpPr>
        <p:spPr>
          <a:xfrm>
            <a:off x="1147898" y="2923472"/>
            <a:ext cx="2133337" cy="1153179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182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5B26DC-45FA-A0A3-FFDF-C3ECC60606B6}"/>
              </a:ext>
            </a:extLst>
          </p:cNvPr>
          <p:cNvSpPr txBox="1"/>
          <p:nvPr/>
        </p:nvSpPr>
        <p:spPr>
          <a:xfrm>
            <a:off x="1740900" y="350049"/>
            <a:ext cx="931979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48E4D-E4C4-E575-F061-7093750BCF90}"/>
              </a:ext>
            </a:extLst>
          </p:cNvPr>
          <p:cNvSpPr txBox="1"/>
          <p:nvPr/>
        </p:nvSpPr>
        <p:spPr>
          <a:xfrm>
            <a:off x="2227240" y="1587966"/>
            <a:ext cx="167225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Agent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079C1-DB8F-3127-A0C8-B68D57F23EA1}"/>
              </a:ext>
            </a:extLst>
          </p:cNvPr>
          <p:cNvSpPr txBox="1"/>
          <p:nvPr/>
        </p:nvSpPr>
        <p:spPr>
          <a:xfrm>
            <a:off x="8481981" y="1527268"/>
            <a:ext cx="210307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DC203-E452-6187-CE86-A5567B2DD43B}"/>
              </a:ext>
            </a:extLst>
          </p:cNvPr>
          <p:cNvSpPr txBox="1"/>
          <p:nvPr/>
        </p:nvSpPr>
        <p:spPr>
          <a:xfrm>
            <a:off x="1341787" y="3195217"/>
            <a:ext cx="182614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DCD04-DA32-7591-1E65-D20684A1D0B4}"/>
              </a:ext>
            </a:extLst>
          </p:cNvPr>
          <p:cNvSpPr txBox="1"/>
          <p:nvPr/>
        </p:nvSpPr>
        <p:spPr>
          <a:xfrm>
            <a:off x="2550049" y="5050476"/>
            <a:ext cx="35445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Action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518BD-1B02-7134-E384-2EC3CD47EB1A}"/>
              </a:ext>
            </a:extLst>
          </p:cNvPr>
          <p:cNvSpPr txBox="1"/>
          <p:nvPr/>
        </p:nvSpPr>
        <p:spPr>
          <a:xfrm>
            <a:off x="7152414" y="5050476"/>
            <a:ext cx="33600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008BA-22E1-2D2F-C0B8-62E31D724549}"/>
              </a:ext>
            </a:extLst>
          </p:cNvPr>
          <p:cNvSpPr txBox="1"/>
          <p:nvPr/>
        </p:nvSpPr>
        <p:spPr>
          <a:xfrm>
            <a:off x="8832457" y="3284699"/>
            <a:ext cx="15361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E28BD-ABDD-A6F8-B72A-5E4E89EE5AC3}"/>
              </a:ext>
            </a:extLst>
          </p:cNvPr>
          <p:cNvSpPr txBox="1"/>
          <p:nvPr/>
        </p:nvSpPr>
        <p:spPr>
          <a:xfrm>
            <a:off x="4569722" y="1617720"/>
            <a:ext cx="3242029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9050">
                  <a:solidFill>
                    <a:schemeClr val="tx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All possible actions that an agent may be able to take at some point, perhaps not now.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3E0314-0B28-7FB8-4CB2-F99AB1EF0B42}"/>
              </a:ext>
            </a:extLst>
          </p:cNvPr>
          <p:cNvSpPr/>
          <p:nvPr/>
        </p:nvSpPr>
        <p:spPr>
          <a:xfrm>
            <a:off x="2496048" y="4834334"/>
            <a:ext cx="3598561" cy="1153179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0788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5B26DC-45FA-A0A3-FFDF-C3ECC60606B6}"/>
              </a:ext>
            </a:extLst>
          </p:cNvPr>
          <p:cNvSpPr txBox="1"/>
          <p:nvPr/>
        </p:nvSpPr>
        <p:spPr>
          <a:xfrm>
            <a:off x="1740900" y="350049"/>
            <a:ext cx="931979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48E4D-E4C4-E575-F061-7093750BCF90}"/>
              </a:ext>
            </a:extLst>
          </p:cNvPr>
          <p:cNvSpPr txBox="1"/>
          <p:nvPr/>
        </p:nvSpPr>
        <p:spPr>
          <a:xfrm>
            <a:off x="2227240" y="1587966"/>
            <a:ext cx="167225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Agent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079C1-DB8F-3127-A0C8-B68D57F23EA1}"/>
              </a:ext>
            </a:extLst>
          </p:cNvPr>
          <p:cNvSpPr txBox="1"/>
          <p:nvPr/>
        </p:nvSpPr>
        <p:spPr>
          <a:xfrm>
            <a:off x="8481981" y="1527268"/>
            <a:ext cx="210307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DC203-E452-6187-CE86-A5567B2DD43B}"/>
              </a:ext>
            </a:extLst>
          </p:cNvPr>
          <p:cNvSpPr txBox="1"/>
          <p:nvPr/>
        </p:nvSpPr>
        <p:spPr>
          <a:xfrm>
            <a:off x="1341787" y="3195217"/>
            <a:ext cx="182614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DCD04-DA32-7591-1E65-D20684A1D0B4}"/>
              </a:ext>
            </a:extLst>
          </p:cNvPr>
          <p:cNvSpPr txBox="1"/>
          <p:nvPr/>
        </p:nvSpPr>
        <p:spPr>
          <a:xfrm>
            <a:off x="2550049" y="5050476"/>
            <a:ext cx="35445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518BD-1B02-7134-E384-2EC3CD47EB1A}"/>
              </a:ext>
            </a:extLst>
          </p:cNvPr>
          <p:cNvSpPr txBox="1"/>
          <p:nvPr/>
        </p:nvSpPr>
        <p:spPr>
          <a:xfrm>
            <a:off x="7152414" y="5050476"/>
            <a:ext cx="33600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008BA-22E1-2D2F-C0B8-62E31D724549}"/>
              </a:ext>
            </a:extLst>
          </p:cNvPr>
          <p:cNvSpPr txBox="1"/>
          <p:nvPr/>
        </p:nvSpPr>
        <p:spPr>
          <a:xfrm>
            <a:off x="8832457" y="3284699"/>
            <a:ext cx="15361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E28BD-ABDD-A6F8-B72A-5E4E89EE5AC3}"/>
              </a:ext>
            </a:extLst>
          </p:cNvPr>
          <p:cNvSpPr txBox="1"/>
          <p:nvPr/>
        </p:nvSpPr>
        <p:spPr>
          <a:xfrm>
            <a:off x="4569722" y="2162834"/>
            <a:ext cx="324202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9050">
                  <a:solidFill>
                    <a:schemeClr val="tx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The scope that encompasses all actions and states.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3E0314-0B28-7FB8-4CB2-F99AB1EF0B42}"/>
              </a:ext>
            </a:extLst>
          </p:cNvPr>
          <p:cNvSpPr/>
          <p:nvPr/>
        </p:nvSpPr>
        <p:spPr>
          <a:xfrm>
            <a:off x="6933212" y="4834334"/>
            <a:ext cx="3699619" cy="1153179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5898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5B26DC-45FA-A0A3-FFDF-C3ECC60606B6}"/>
              </a:ext>
            </a:extLst>
          </p:cNvPr>
          <p:cNvSpPr txBox="1"/>
          <p:nvPr/>
        </p:nvSpPr>
        <p:spPr>
          <a:xfrm>
            <a:off x="1740900" y="350049"/>
            <a:ext cx="931979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48E4D-E4C4-E575-F061-7093750BCF90}"/>
              </a:ext>
            </a:extLst>
          </p:cNvPr>
          <p:cNvSpPr txBox="1"/>
          <p:nvPr/>
        </p:nvSpPr>
        <p:spPr>
          <a:xfrm>
            <a:off x="2227240" y="1587966"/>
            <a:ext cx="167225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Agent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079C1-DB8F-3127-A0C8-B68D57F23EA1}"/>
              </a:ext>
            </a:extLst>
          </p:cNvPr>
          <p:cNvSpPr txBox="1"/>
          <p:nvPr/>
        </p:nvSpPr>
        <p:spPr>
          <a:xfrm>
            <a:off x="8481981" y="1527268"/>
            <a:ext cx="210307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DC203-E452-6187-CE86-A5567B2DD43B}"/>
              </a:ext>
            </a:extLst>
          </p:cNvPr>
          <p:cNvSpPr txBox="1"/>
          <p:nvPr/>
        </p:nvSpPr>
        <p:spPr>
          <a:xfrm>
            <a:off x="1341787" y="3195217"/>
            <a:ext cx="182614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DCD04-DA32-7591-1E65-D20684A1D0B4}"/>
              </a:ext>
            </a:extLst>
          </p:cNvPr>
          <p:cNvSpPr txBox="1"/>
          <p:nvPr/>
        </p:nvSpPr>
        <p:spPr>
          <a:xfrm>
            <a:off x="2550049" y="5050476"/>
            <a:ext cx="35445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518BD-1B02-7134-E384-2EC3CD47EB1A}"/>
              </a:ext>
            </a:extLst>
          </p:cNvPr>
          <p:cNvSpPr txBox="1"/>
          <p:nvPr/>
        </p:nvSpPr>
        <p:spPr>
          <a:xfrm>
            <a:off x="7152414" y="5050476"/>
            <a:ext cx="33600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008BA-22E1-2D2F-C0B8-62E31D724549}"/>
              </a:ext>
            </a:extLst>
          </p:cNvPr>
          <p:cNvSpPr txBox="1"/>
          <p:nvPr/>
        </p:nvSpPr>
        <p:spPr>
          <a:xfrm>
            <a:off x="8832457" y="3284699"/>
            <a:ext cx="15361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E28BD-ABDD-A6F8-B72A-5E4E89EE5AC3}"/>
              </a:ext>
            </a:extLst>
          </p:cNvPr>
          <p:cNvSpPr txBox="1"/>
          <p:nvPr/>
        </p:nvSpPr>
        <p:spPr>
          <a:xfrm>
            <a:off x="4569722" y="2162834"/>
            <a:ext cx="324202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9050">
                  <a:solidFill>
                    <a:schemeClr val="tx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The present configuration of the environment.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3E0314-0B28-7FB8-4CB2-F99AB1EF0B42}"/>
              </a:ext>
            </a:extLst>
          </p:cNvPr>
          <p:cNvSpPr/>
          <p:nvPr/>
        </p:nvSpPr>
        <p:spPr>
          <a:xfrm>
            <a:off x="8529755" y="3023116"/>
            <a:ext cx="2103076" cy="1153179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0848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5B26DC-45FA-A0A3-FFDF-C3ECC60606B6}"/>
              </a:ext>
            </a:extLst>
          </p:cNvPr>
          <p:cNvSpPr txBox="1"/>
          <p:nvPr/>
        </p:nvSpPr>
        <p:spPr>
          <a:xfrm>
            <a:off x="1740900" y="350049"/>
            <a:ext cx="931979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48E4D-E4C4-E575-F061-7093750BCF90}"/>
              </a:ext>
            </a:extLst>
          </p:cNvPr>
          <p:cNvSpPr txBox="1"/>
          <p:nvPr/>
        </p:nvSpPr>
        <p:spPr>
          <a:xfrm>
            <a:off x="2227240" y="1587966"/>
            <a:ext cx="167225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Agent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079C1-DB8F-3127-A0C8-B68D57F23EA1}"/>
              </a:ext>
            </a:extLst>
          </p:cNvPr>
          <p:cNvSpPr txBox="1"/>
          <p:nvPr/>
        </p:nvSpPr>
        <p:spPr>
          <a:xfrm>
            <a:off x="8481981" y="1527268"/>
            <a:ext cx="210307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rgbClr val="00B0F0"/>
                </a:solidFill>
                <a:latin typeface="Arial Black" panose="020B0A04020102020204" pitchFamily="34" charset="0"/>
              </a:rPr>
              <a:t>Reward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DC203-E452-6187-CE86-A5567B2DD43B}"/>
              </a:ext>
            </a:extLst>
          </p:cNvPr>
          <p:cNvSpPr txBox="1"/>
          <p:nvPr/>
        </p:nvSpPr>
        <p:spPr>
          <a:xfrm>
            <a:off x="1341787" y="3195217"/>
            <a:ext cx="182614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DCD04-DA32-7591-1E65-D20684A1D0B4}"/>
              </a:ext>
            </a:extLst>
          </p:cNvPr>
          <p:cNvSpPr txBox="1"/>
          <p:nvPr/>
        </p:nvSpPr>
        <p:spPr>
          <a:xfrm>
            <a:off x="2550049" y="5050476"/>
            <a:ext cx="35445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Action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518BD-1B02-7134-E384-2EC3CD47EB1A}"/>
              </a:ext>
            </a:extLst>
          </p:cNvPr>
          <p:cNvSpPr txBox="1"/>
          <p:nvPr/>
        </p:nvSpPr>
        <p:spPr>
          <a:xfrm>
            <a:off x="7152414" y="5050476"/>
            <a:ext cx="33600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008BA-22E1-2D2F-C0B8-62E31D724549}"/>
              </a:ext>
            </a:extLst>
          </p:cNvPr>
          <p:cNvSpPr txBox="1"/>
          <p:nvPr/>
        </p:nvSpPr>
        <p:spPr>
          <a:xfrm>
            <a:off x="8832457" y="3284699"/>
            <a:ext cx="153612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E28BD-ABDD-A6F8-B72A-5E4E89EE5AC3}"/>
              </a:ext>
            </a:extLst>
          </p:cNvPr>
          <p:cNvSpPr txBox="1"/>
          <p:nvPr/>
        </p:nvSpPr>
        <p:spPr>
          <a:xfrm>
            <a:off x="4569722" y="2004570"/>
            <a:ext cx="3242029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9050">
                  <a:solidFill>
                    <a:schemeClr val="tx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Something of value to the agent provided by the present state.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3E0314-0B28-7FB8-4CB2-F99AB1EF0B42}"/>
              </a:ext>
            </a:extLst>
          </p:cNvPr>
          <p:cNvSpPr/>
          <p:nvPr/>
        </p:nvSpPr>
        <p:spPr>
          <a:xfrm>
            <a:off x="8387862" y="1288104"/>
            <a:ext cx="2244969" cy="1153179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7847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98A5B-B714-A462-E35A-011AFDA7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36512-0D74-2966-0CC2-A0FB22CAADCD}"/>
              </a:ext>
            </a:extLst>
          </p:cNvPr>
          <p:cNvSpPr txBox="1"/>
          <p:nvPr/>
        </p:nvSpPr>
        <p:spPr>
          <a:xfrm>
            <a:off x="2256692" y="40386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5B381-7A39-D587-8FCD-3778F002C500}"/>
              </a:ext>
            </a:extLst>
          </p:cNvPr>
          <p:cNvSpPr txBox="1"/>
          <p:nvPr/>
        </p:nvSpPr>
        <p:spPr>
          <a:xfrm>
            <a:off x="603739" y="6038671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hlinkClick r:id="rId2"/>
              </a:rPr>
              <a:t>Reinforcement Learning: A Review of Historic, Modern, and Historic Developments … | Chris Mahoney | Towards Data Science</a:t>
            </a:r>
            <a:endParaRPr lang="en-US" sz="1600" i="1" dirty="0"/>
          </a:p>
        </p:txBody>
      </p:sp>
      <p:pic>
        <p:nvPicPr>
          <p:cNvPr id="9" name="Picture 8" descr="A diagram of a person's head&#10;&#10;Description automatically generated">
            <a:extLst>
              <a:ext uri="{FF2B5EF4-FFF2-40B4-BE49-F238E27FC236}">
                <a16:creationId xmlns:a16="http://schemas.microsoft.com/office/drawing/2014/main" id="{AA9166B0-5465-1B71-EC3C-59491C1A8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06" y="501528"/>
            <a:ext cx="5207762" cy="5076092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7783248-7500-13DF-0F1A-920AE544C008}"/>
              </a:ext>
            </a:extLst>
          </p:cNvPr>
          <p:cNvSpPr txBox="1">
            <a:spLocks/>
          </p:cNvSpPr>
          <p:nvPr/>
        </p:nvSpPr>
        <p:spPr>
          <a:xfrm>
            <a:off x="787034" y="1471246"/>
            <a:ext cx="4693504" cy="41398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Agent chooses an action from an “action space”</a:t>
            </a:r>
          </a:p>
          <a:p>
            <a:r>
              <a:rPr lang="en-US" dirty="0"/>
              <a:t>The action changes the environment from one state to another state</a:t>
            </a:r>
          </a:p>
          <a:p>
            <a:r>
              <a:rPr lang="en-US" dirty="0"/>
              <a:t>Each action may or may not result in a reward</a:t>
            </a:r>
          </a:p>
          <a:p>
            <a:r>
              <a:rPr lang="en-US" dirty="0"/>
              <a:t>Objective: find an action series to optimize reward(s)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20AB0C-17DA-2FF3-6671-B1D2698BD905}"/>
              </a:ext>
            </a:extLst>
          </p:cNvPr>
          <p:cNvSpPr/>
          <p:nvPr/>
        </p:nvSpPr>
        <p:spPr>
          <a:xfrm>
            <a:off x="10886570" y="416169"/>
            <a:ext cx="965461" cy="52519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1B932-D7DE-569E-5D77-E7D14FAD80AA}"/>
              </a:ext>
            </a:extLst>
          </p:cNvPr>
          <p:cNvSpPr txBox="1"/>
          <p:nvPr/>
        </p:nvSpPr>
        <p:spPr>
          <a:xfrm rot="16200000">
            <a:off x="8885031" y="2538239"/>
            <a:ext cx="4996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Aptos Black" panose="020F0502020204030204" pitchFamily="34" charset="0"/>
              </a:rPr>
              <a:t>ACTION SPACE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3D845A7B-BB15-1485-331A-37681D8AA662}"/>
              </a:ext>
            </a:extLst>
          </p:cNvPr>
          <p:cNvSpPr/>
          <p:nvPr/>
        </p:nvSpPr>
        <p:spPr>
          <a:xfrm>
            <a:off x="10492152" y="3358662"/>
            <a:ext cx="388555" cy="23582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88351D1A-946A-AAA1-83D2-B5B7895B6BA2}"/>
              </a:ext>
            </a:extLst>
          </p:cNvPr>
          <p:cNvSpPr/>
          <p:nvPr/>
        </p:nvSpPr>
        <p:spPr>
          <a:xfrm>
            <a:off x="9067798" y="5128847"/>
            <a:ext cx="1811813" cy="23582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399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1731</Words>
  <Application>Microsoft Office PowerPoint</Application>
  <PresentationFormat>Widescreen</PresentationFormat>
  <Paragraphs>429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Black</vt:lpstr>
      <vt:lpstr>Aptos Display</vt:lpstr>
      <vt:lpstr>Arial</vt:lpstr>
      <vt:lpstr>Arial Black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RL: Overview</vt:lpstr>
      <vt:lpstr>RL: The Quantum Leap Forward</vt:lpstr>
      <vt:lpstr>PowerPoint Presentation</vt:lpstr>
      <vt:lpstr>PowerPoint Presentation</vt:lpstr>
      <vt:lpstr>PowerPoint Presentation</vt:lpstr>
      <vt:lpstr>PowerPoint Presentation</vt:lpstr>
      <vt:lpstr>RL: Algorithm History</vt:lpstr>
      <vt:lpstr>PowerPoint Presentation</vt:lpstr>
      <vt:lpstr>RL: Common Scenarios</vt:lpstr>
      <vt:lpstr>Action space example: MuZero w/Tic Tac Toe</vt:lpstr>
      <vt:lpstr>Action space example: MuZero w/Tic Tac Toe</vt:lpstr>
      <vt:lpstr>Action space example: Tic Tac Toe</vt:lpstr>
      <vt:lpstr>Action space example: Tic Tac Toe</vt:lpstr>
      <vt:lpstr>Action space example: Tic Tac Toe</vt:lpstr>
      <vt:lpstr>Action space example: Tic Tac Toe</vt:lpstr>
      <vt:lpstr>RL Under the Hood</vt:lpstr>
      <vt:lpstr>RL Under the Hood: Action Space</vt:lpstr>
      <vt:lpstr>RL Under the Hood: Common Techniques</vt:lpstr>
      <vt:lpstr>RL Under the Hood: Common Techniques</vt:lpstr>
      <vt:lpstr>RL Under the Hood: Common Techniques</vt:lpstr>
      <vt:lpstr>RL Under the Hood: Common Techniques</vt:lpstr>
      <vt:lpstr>MuZero: How to work with it</vt:lpstr>
      <vt:lpstr>RL: Getting past board games</vt:lpstr>
      <vt:lpstr>Action space example: Autonomous Driving</vt:lpstr>
      <vt:lpstr>RL Under the Hood</vt:lpstr>
      <vt:lpstr>RL Under the Hood</vt:lpstr>
      <vt:lpstr>RL: Beyond board games</vt:lpstr>
      <vt:lpstr>PowerPoint Presentation</vt:lpstr>
      <vt:lpstr>RL: 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OHearn</dc:creator>
  <cp:lastModifiedBy>Steve OHearn</cp:lastModifiedBy>
  <cp:revision>1</cp:revision>
  <dcterms:created xsi:type="dcterms:W3CDTF">2024-04-09T02:43:29Z</dcterms:created>
  <dcterms:modified xsi:type="dcterms:W3CDTF">2024-04-10T12:25:49Z</dcterms:modified>
</cp:coreProperties>
</file>